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4"/>
  </p:notesMasterIdLst>
  <p:sldIdLst>
    <p:sldId id="256" r:id="rId4"/>
    <p:sldId id="257" r:id="rId5"/>
    <p:sldId id="258" r:id="rId6"/>
    <p:sldId id="261" r:id="rId7"/>
    <p:sldId id="260" r:id="rId8"/>
    <p:sldId id="262" r:id="rId9"/>
    <p:sldId id="263" r:id="rId10"/>
    <p:sldId id="265" r:id="rId11"/>
    <p:sldId id="281" r:id="rId12"/>
    <p:sldId id="266" r:id="rId13"/>
    <p:sldId id="259" r:id="rId14"/>
    <p:sldId id="267" r:id="rId15"/>
    <p:sldId id="280" r:id="rId16"/>
    <p:sldId id="268" r:id="rId17"/>
    <p:sldId id="279" r:id="rId18"/>
    <p:sldId id="269" r:id="rId19"/>
    <p:sldId id="278" r:id="rId20"/>
    <p:sldId id="270" r:id="rId21"/>
    <p:sldId id="277"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7F759-9BEE-4F93-A0EA-B8026A8C3FF4}" type="doc">
      <dgm:prSet loTypeId="urn:microsoft.com/office/officeart/2005/8/layout/gear1" loCatId="relationship" qsTypeId="urn:microsoft.com/office/officeart/2005/8/quickstyle/simple1" qsCatId="simple" csTypeId="urn:microsoft.com/office/officeart/2005/8/colors/accent1_2" csCatId="accent1" phldr="1"/>
      <dgm:spPr/>
    </dgm:pt>
    <dgm:pt modelId="{2A3490B1-689F-4B43-B640-F28EF63AFC25}">
      <dgm:prSet phldrT="[Text]" custT="1"/>
      <dgm:spPr>
        <a:solidFill>
          <a:srgbClr val="FF0000"/>
        </a:solidFill>
      </dgm:spPr>
      <dgm:t>
        <a:bodyPr/>
        <a:lstStyle/>
        <a:p>
          <a:r>
            <a:rPr lang="de-CH" sz="1200" b="1" dirty="0" smtClean="0"/>
            <a:t>GLOBAL GOVERNANCE FOR HEALTH</a:t>
          </a:r>
          <a:endParaRPr lang="de-CH" sz="1200" b="1" dirty="0"/>
        </a:p>
      </dgm:t>
    </dgm:pt>
    <dgm:pt modelId="{845B8F1F-1877-4BE0-A1A7-762E82E07D92}" type="parTrans" cxnId="{F2EB7C3B-DB45-4CF2-BCCC-0BA90D0BB008}">
      <dgm:prSet/>
      <dgm:spPr/>
      <dgm:t>
        <a:bodyPr/>
        <a:lstStyle/>
        <a:p>
          <a:endParaRPr lang="de-CH" sz="2800" b="1"/>
        </a:p>
      </dgm:t>
    </dgm:pt>
    <dgm:pt modelId="{B4BDBA4C-92E5-4E30-91F3-F4E41E980E12}" type="sibTrans" cxnId="{F2EB7C3B-DB45-4CF2-BCCC-0BA90D0BB008}">
      <dgm:prSet/>
      <dgm:spPr/>
      <dgm:t>
        <a:bodyPr/>
        <a:lstStyle/>
        <a:p>
          <a:endParaRPr lang="de-CH" sz="2800" b="1" dirty="0"/>
        </a:p>
      </dgm:t>
    </dgm:pt>
    <dgm:pt modelId="{CF2E0FC4-FFCD-49DA-A4C0-A5D5AF70012A}">
      <dgm:prSet phldrT="[Text]" custT="1"/>
      <dgm:spPr>
        <a:solidFill>
          <a:srgbClr val="0070C0"/>
        </a:solidFill>
      </dgm:spPr>
      <dgm:t>
        <a:bodyPr/>
        <a:lstStyle/>
        <a:p>
          <a:r>
            <a:rPr lang="de-CH" sz="1200" b="1" dirty="0" smtClean="0"/>
            <a:t>GLOBAL HEALTH GOVERNANCE</a:t>
          </a:r>
          <a:endParaRPr lang="de-CH" sz="1200" b="1" dirty="0"/>
        </a:p>
      </dgm:t>
    </dgm:pt>
    <dgm:pt modelId="{E365B0BB-3C88-45DE-9B6A-8E64E937A3E3}" type="parTrans" cxnId="{5B544473-71E3-44DF-AA97-1B52089C6A9A}">
      <dgm:prSet/>
      <dgm:spPr/>
      <dgm:t>
        <a:bodyPr/>
        <a:lstStyle/>
        <a:p>
          <a:endParaRPr lang="de-CH" sz="2800" b="1"/>
        </a:p>
      </dgm:t>
    </dgm:pt>
    <dgm:pt modelId="{D77BD77E-3642-4404-ABAE-E88CBE962A03}" type="sibTrans" cxnId="{5B544473-71E3-44DF-AA97-1B52089C6A9A}">
      <dgm:prSet/>
      <dgm:spPr/>
      <dgm:t>
        <a:bodyPr/>
        <a:lstStyle/>
        <a:p>
          <a:endParaRPr lang="de-CH" sz="2800" b="1" dirty="0"/>
        </a:p>
      </dgm:t>
    </dgm:pt>
    <dgm:pt modelId="{B627B673-4ADB-464B-867C-2E19C9E50986}">
      <dgm:prSet phldrT="[Text]" custT="1"/>
      <dgm:spPr>
        <a:solidFill>
          <a:srgbClr val="92D050"/>
        </a:solidFill>
      </dgm:spPr>
      <dgm:t>
        <a:bodyPr/>
        <a:lstStyle/>
        <a:p>
          <a:r>
            <a:rPr lang="de-CH" sz="1200" b="1" dirty="0" smtClean="0"/>
            <a:t>GOVERNANCE </a:t>
          </a:r>
          <a:r>
            <a:rPr lang="de-CH" sz="1200" b="1" dirty="0" smtClean="0">
              <a:solidFill>
                <a:schemeClr val="bg1"/>
              </a:solidFill>
            </a:rPr>
            <a:t>FOR GLOBAL </a:t>
          </a:r>
          <a:r>
            <a:rPr lang="de-CH" sz="1200" b="1" dirty="0" smtClean="0"/>
            <a:t>HEALTH</a:t>
          </a:r>
          <a:endParaRPr lang="de-CH" sz="1200" b="1" dirty="0"/>
        </a:p>
      </dgm:t>
    </dgm:pt>
    <dgm:pt modelId="{E1FF8A36-92E6-4DD7-990A-8C56A9C684B0}" type="parTrans" cxnId="{2CCC0476-1FC3-42C8-83E3-637A247CE622}">
      <dgm:prSet/>
      <dgm:spPr/>
      <dgm:t>
        <a:bodyPr/>
        <a:lstStyle/>
        <a:p>
          <a:endParaRPr lang="de-CH" sz="2800" b="1"/>
        </a:p>
      </dgm:t>
    </dgm:pt>
    <dgm:pt modelId="{6A6743D4-2E20-440F-855B-F3CBEEE1AF8A}" type="sibTrans" cxnId="{2CCC0476-1FC3-42C8-83E3-637A247CE622}">
      <dgm:prSet/>
      <dgm:spPr/>
      <dgm:t>
        <a:bodyPr/>
        <a:lstStyle/>
        <a:p>
          <a:endParaRPr lang="de-CH" sz="2800" b="1" dirty="0"/>
        </a:p>
      </dgm:t>
    </dgm:pt>
    <dgm:pt modelId="{F958251B-BE98-4EB9-9647-8F4221EA6396}" type="pres">
      <dgm:prSet presAssocID="{CC37F759-9BEE-4F93-A0EA-B8026A8C3FF4}" presName="composite" presStyleCnt="0">
        <dgm:presLayoutVars>
          <dgm:chMax val="3"/>
          <dgm:animLvl val="lvl"/>
          <dgm:resizeHandles val="exact"/>
        </dgm:presLayoutVars>
      </dgm:prSet>
      <dgm:spPr/>
    </dgm:pt>
    <dgm:pt modelId="{5C2E817B-EAAB-4F44-B5E9-D9D3E8AE51DD}" type="pres">
      <dgm:prSet presAssocID="{2A3490B1-689F-4B43-B640-F28EF63AFC25}" presName="gear1" presStyleLbl="node1" presStyleIdx="0" presStyleCnt="3">
        <dgm:presLayoutVars>
          <dgm:chMax val="1"/>
          <dgm:bulletEnabled val="1"/>
        </dgm:presLayoutVars>
      </dgm:prSet>
      <dgm:spPr/>
      <dgm:t>
        <a:bodyPr/>
        <a:lstStyle/>
        <a:p>
          <a:endParaRPr lang="de-CH"/>
        </a:p>
      </dgm:t>
    </dgm:pt>
    <dgm:pt modelId="{17BEB760-F72F-4076-83B3-144A3A50885E}" type="pres">
      <dgm:prSet presAssocID="{2A3490B1-689F-4B43-B640-F28EF63AFC25}" presName="gear1srcNode" presStyleLbl="node1" presStyleIdx="0" presStyleCnt="3"/>
      <dgm:spPr/>
      <dgm:t>
        <a:bodyPr/>
        <a:lstStyle/>
        <a:p>
          <a:endParaRPr lang="de-CH"/>
        </a:p>
      </dgm:t>
    </dgm:pt>
    <dgm:pt modelId="{B80B14D3-F851-4CB3-B04A-80C3D5FFB998}" type="pres">
      <dgm:prSet presAssocID="{2A3490B1-689F-4B43-B640-F28EF63AFC25}" presName="gear1dstNode" presStyleLbl="node1" presStyleIdx="0" presStyleCnt="3"/>
      <dgm:spPr/>
      <dgm:t>
        <a:bodyPr/>
        <a:lstStyle/>
        <a:p>
          <a:endParaRPr lang="de-CH"/>
        </a:p>
      </dgm:t>
    </dgm:pt>
    <dgm:pt modelId="{7E15B2EF-C551-42F4-9FC6-762B8742ECBD}" type="pres">
      <dgm:prSet presAssocID="{CF2E0FC4-FFCD-49DA-A4C0-A5D5AF70012A}" presName="gear2" presStyleLbl="node1" presStyleIdx="1" presStyleCnt="3" custScaleX="111786" custLinFactNeighborX="-8750" custLinFactNeighborY="-1041">
        <dgm:presLayoutVars>
          <dgm:chMax val="1"/>
          <dgm:bulletEnabled val="1"/>
        </dgm:presLayoutVars>
      </dgm:prSet>
      <dgm:spPr/>
      <dgm:t>
        <a:bodyPr/>
        <a:lstStyle/>
        <a:p>
          <a:endParaRPr lang="de-CH"/>
        </a:p>
      </dgm:t>
    </dgm:pt>
    <dgm:pt modelId="{EE2D74B9-8F63-482D-9BFF-63A2F46B9A85}" type="pres">
      <dgm:prSet presAssocID="{CF2E0FC4-FFCD-49DA-A4C0-A5D5AF70012A}" presName="gear2srcNode" presStyleLbl="node1" presStyleIdx="1" presStyleCnt="3"/>
      <dgm:spPr/>
      <dgm:t>
        <a:bodyPr/>
        <a:lstStyle/>
        <a:p>
          <a:endParaRPr lang="de-CH"/>
        </a:p>
      </dgm:t>
    </dgm:pt>
    <dgm:pt modelId="{F64952E1-592B-4FD6-93F4-4878B01652ED}" type="pres">
      <dgm:prSet presAssocID="{CF2E0FC4-FFCD-49DA-A4C0-A5D5AF70012A}" presName="gear2dstNode" presStyleLbl="node1" presStyleIdx="1" presStyleCnt="3"/>
      <dgm:spPr/>
      <dgm:t>
        <a:bodyPr/>
        <a:lstStyle/>
        <a:p>
          <a:endParaRPr lang="de-CH"/>
        </a:p>
      </dgm:t>
    </dgm:pt>
    <dgm:pt modelId="{5771CB54-7D79-4782-ADDE-991C5DA76512}" type="pres">
      <dgm:prSet presAssocID="{B627B673-4ADB-464B-867C-2E19C9E50986}" presName="gear3" presStyleLbl="node1" presStyleIdx="2" presStyleCnt="3" custScaleX="116679" custScaleY="112102"/>
      <dgm:spPr/>
      <dgm:t>
        <a:bodyPr/>
        <a:lstStyle/>
        <a:p>
          <a:endParaRPr lang="de-CH"/>
        </a:p>
      </dgm:t>
    </dgm:pt>
    <dgm:pt modelId="{931E8E2B-BDCD-4742-BAFA-A331790A9D80}" type="pres">
      <dgm:prSet presAssocID="{B627B673-4ADB-464B-867C-2E19C9E50986}" presName="gear3tx" presStyleLbl="node1" presStyleIdx="2" presStyleCnt="3">
        <dgm:presLayoutVars>
          <dgm:chMax val="1"/>
          <dgm:bulletEnabled val="1"/>
        </dgm:presLayoutVars>
      </dgm:prSet>
      <dgm:spPr/>
      <dgm:t>
        <a:bodyPr/>
        <a:lstStyle/>
        <a:p>
          <a:endParaRPr lang="de-CH"/>
        </a:p>
      </dgm:t>
    </dgm:pt>
    <dgm:pt modelId="{4F6A5AC7-5A72-4383-84C2-783137B4424F}" type="pres">
      <dgm:prSet presAssocID="{B627B673-4ADB-464B-867C-2E19C9E50986}" presName="gear3srcNode" presStyleLbl="node1" presStyleIdx="2" presStyleCnt="3"/>
      <dgm:spPr/>
      <dgm:t>
        <a:bodyPr/>
        <a:lstStyle/>
        <a:p>
          <a:endParaRPr lang="de-CH"/>
        </a:p>
      </dgm:t>
    </dgm:pt>
    <dgm:pt modelId="{69F30BF4-EB17-4762-9DB5-8D4D40A4B16F}" type="pres">
      <dgm:prSet presAssocID="{B627B673-4ADB-464B-867C-2E19C9E50986}" presName="gear3dstNode" presStyleLbl="node1" presStyleIdx="2" presStyleCnt="3"/>
      <dgm:spPr/>
      <dgm:t>
        <a:bodyPr/>
        <a:lstStyle/>
        <a:p>
          <a:endParaRPr lang="de-CH"/>
        </a:p>
      </dgm:t>
    </dgm:pt>
    <dgm:pt modelId="{C72B82B7-846D-4FA4-86CE-40A4B50D442A}" type="pres">
      <dgm:prSet presAssocID="{B4BDBA4C-92E5-4E30-91F3-F4E41E980E12}" presName="connector1" presStyleLbl="sibTrans2D1" presStyleIdx="0" presStyleCnt="3" custAng="7050570" custLinFactNeighborX="-2362" custLinFactNeighborY="1116"/>
      <dgm:spPr/>
      <dgm:t>
        <a:bodyPr/>
        <a:lstStyle/>
        <a:p>
          <a:endParaRPr lang="de-CH"/>
        </a:p>
      </dgm:t>
    </dgm:pt>
    <dgm:pt modelId="{C797FDCD-0605-4A2D-A7B9-256392BED27A}" type="pres">
      <dgm:prSet presAssocID="{D77BD77E-3642-4404-ABAE-E88CBE962A03}" presName="connector2" presStyleLbl="sibTrans2D1" presStyleIdx="1" presStyleCnt="3" custAng="795255" custLinFactNeighborX="-8075" custLinFactNeighborY="-1001"/>
      <dgm:spPr/>
      <dgm:t>
        <a:bodyPr/>
        <a:lstStyle/>
        <a:p>
          <a:endParaRPr lang="de-CH"/>
        </a:p>
      </dgm:t>
    </dgm:pt>
    <dgm:pt modelId="{B7E6A972-4D42-4CC9-81FB-5ACF47D73126}" type="pres">
      <dgm:prSet presAssocID="{6A6743D4-2E20-440F-855B-F3CBEEE1AF8A}" presName="connector3" presStyleLbl="sibTrans2D1" presStyleIdx="2" presStyleCnt="3" custAng="2271910"/>
      <dgm:spPr/>
      <dgm:t>
        <a:bodyPr/>
        <a:lstStyle/>
        <a:p>
          <a:endParaRPr lang="de-CH"/>
        </a:p>
      </dgm:t>
    </dgm:pt>
  </dgm:ptLst>
  <dgm:cxnLst>
    <dgm:cxn modelId="{12537872-AB5F-4995-8E19-EEC3D3AF1208}" type="presOf" srcId="{CC37F759-9BEE-4F93-A0EA-B8026A8C3FF4}" destId="{F958251B-BE98-4EB9-9647-8F4221EA6396}" srcOrd="0" destOrd="0" presId="urn:microsoft.com/office/officeart/2005/8/layout/gear1"/>
    <dgm:cxn modelId="{E819B41B-A15F-40A9-9FF2-D2534479FB11}" type="presOf" srcId="{2A3490B1-689F-4B43-B640-F28EF63AFC25}" destId="{17BEB760-F72F-4076-83B3-144A3A50885E}" srcOrd="1" destOrd="0" presId="urn:microsoft.com/office/officeart/2005/8/layout/gear1"/>
    <dgm:cxn modelId="{2CCC0476-1FC3-42C8-83E3-637A247CE622}" srcId="{CC37F759-9BEE-4F93-A0EA-B8026A8C3FF4}" destId="{B627B673-4ADB-464B-867C-2E19C9E50986}" srcOrd="2" destOrd="0" parTransId="{E1FF8A36-92E6-4DD7-990A-8C56A9C684B0}" sibTransId="{6A6743D4-2E20-440F-855B-F3CBEEE1AF8A}"/>
    <dgm:cxn modelId="{5B544473-71E3-44DF-AA97-1B52089C6A9A}" srcId="{CC37F759-9BEE-4F93-A0EA-B8026A8C3FF4}" destId="{CF2E0FC4-FFCD-49DA-A4C0-A5D5AF70012A}" srcOrd="1" destOrd="0" parTransId="{E365B0BB-3C88-45DE-9B6A-8E64E937A3E3}" sibTransId="{D77BD77E-3642-4404-ABAE-E88CBE962A03}"/>
    <dgm:cxn modelId="{DC8A2845-B178-49E1-9590-4774F7432D0B}" type="presOf" srcId="{6A6743D4-2E20-440F-855B-F3CBEEE1AF8A}" destId="{B7E6A972-4D42-4CC9-81FB-5ACF47D73126}" srcOrd="0" destOrd="0" presId="urn:microsoft.com/office/officeart/2005/8/layout/gear1"/>
    <dgm:cxn modelId="{30ED5564-99D4-40FC-9341-80BB2EA7CA69}" type="presOf" srcId="{B627B673-4ADB-464B-867C-2E19C9E50986}" destId="{931E8E2B-BDCD-4742-BAFA-A331790A9D80}" srcOrd="1" destOrd="0" presId="urn:microsoft.com/office/officeart/2005/8/layout/gear1"/>
    <dgm:cxn modelId="{E6FEFD95-30AA-4F03-B5FE-6A05E0C45AB4}" type="presOf" srcId="{B627B673-4ADB-464B-867C-2E19C9E50986}" destId="{69F30BF4-EB17-4762-9DB5-8D4D40A4B16F}" srcOrd="3" destOrd="0" presId="urn:microsoft.com/office/officeart/2005/8/layout/gear1"/>
    <dgm:cxn modelId="{4FF24009-5BC0-43FD-B5B9-080FFFC31C69}" type="presOf" srcId="{B4BDBA4C-92E5-4E30-91F3-F4E41E980E12}" destId="{C72B82B7-846D-4FA4-86CE-40A4B50D442A}" srcOrd="0" destOrd="0" presId="urn:microsoft.com/office/officeart/2005/8/layout/gear1"/>
    <dgm:cxn modelId="{F2EB7C3B-DB45-4CF2-BCCC-0BA90D0BB008}" srcId="{CC37F759-9BEE-4F93-A0EA-B8026A8C3FF4}" destId="{2A3490B1-689F-4B43-B640-F28EF63AFC25}" srcOrd="0" destOrd="0" parTransId="{845B8F1F-1877-4BE0-A1A7-762E82E07D92}" sibTransId="{B4BDBA4C-92E5-4E30-91F3-F4E41E980E12}"/>
    <dgm:cxn modelId="{18981D47-5C0C-4C07-9D0E-7F344F99CEFA}" type="presOf" srcId="{CF2E0FC4-FFCD-49DA-A4C0-A5D5AF70012A}" destId="{7E15B2EF-C551-42F4-9FC6-762B8742ECBD}" srcOrd="0" destOrd="0" presId="urn:microsoft.com/office/officeart/2005/8/layout/gear1"/>
    <dgm:cxn modelId="{7E99833E-441A-4A83-9418-8F70710D4629}" type="presOf" srcId="{2A3490B1-689F-4B43-B640-F28EF63AFC25}" destId="{5C2E817B-EAAB-4F44-B5E9-D9D3E8AE51DD}" srcOrd="0" destOrd="0" presId="urn:microsoft.com/office/officeart/2005/8/layout/gear1"/>
    <dgm:cxn modelId="{495B705B-EED7-45FD-ABC3-3506302A0D50}" type="presOf" srcId="{B627B673-4ADB-464B-867C-2E19C9E50986}" destId="{5771CB54-7D79-4782-ADDE-991C5DA76512}" srcOrd="0" destOrd="0" presId="urn:microsoft.com/office/officeart/2005/8/layout/gear1"/>
    <dgm:cxn modelId="{A5CEC598-1DBC-465A-AC49-1351C146A213}" type="presOf" srcId="{CF2E0FC4-FFCD-49DA-A4C0-A5D5AF70012A}" destId="{F64952E1-592B-4FD6-93F4-4878B01652ED}" srcOrd="2" destOrd="0" presId="urn:microsoft.com/office/officeart/2005/8/layout/gear1"/>
    <dgm:cxn modelId="{F4C32935-038A-48CB-A3B2-A0A4DACFDBB7}" type="presOf" srcId="{2A3490B1-689F-4B43-B640-F28EF63AFC25}" destId="{B80B14D3-F851-4CB3-B04A-80C3D5FFB998}" srcOrd="2" destOrd="0" presId="urn:microsoft.com/office/officeart/2005/8/layout/gear1"/>
    <dgm:cxn modelId="{3A9A0785-1158-455D-9AED-F77F5E1D40F7}" type="presOf" srcId="{D77BD77E-3642-4404-ABAE-E88CBE962A03}" destId="{C797FDCD-0605-4A2D-A7B9-256392BED27A}" srcOrd="0" destOrd="0" presId="urn:microsoft.com/office/officeart/2005/8/layout/gear1"/>
    <dgm:cxn modelId="{FD336D4D-79A6-4B2C-8990-18D12F465601}" type="presOf" srcId="{B627B673-4ADB-464B-867C-2E19C9E50986}" destId="{4F6A5AC7-5A72-4383-84C2-783137B4424F}" srcOrd="2" destOrd="0" presId="urn:microsoft.com/office/officeart/2005/8/layout/gear1"/>
    <dgm:cxn modelId="{B2E4F794-9B0B-48CC-BC20-C662100994E0}" type="presOf" srcId="{CF2E0FC4-FFCD-49DA-A4C0-A5D5AF70012A}" destId="{EE2D74B9-8F63-482D-9BFF-63A2F46B9A85}" srcOrd="1" destOrd="0" presId="urn:microsoft.com/office/officeart/2005/8/layout/gear1"/>
    <dgm:cxn modelId="{BC4AC75A-82AD-4117-96D5-F8E72F621608}" type="presParOf" srcId="{F958251B-BE98-4EB9-9647-8F4221EA6396}" destId="{5C2E817B-EAAB-4F44-B5E9-D9D3E8AE51DD}" srcOrd="0" destOrd="0" presId="urn:microsoft.com/office/officeart/2005/8/layout/gear1"/>
    <dgm:cxn modelId="{1C42952D-1CD1-4499-88FF-67B98939C389}" type="presParOf" srcId="{F958251B-BE98-4EB9-9647-8F4221EA6396}" destId="{17BEB760-F72F-4076-83B3-144A3A50885E}" srcOrd="1" destOrd="0" presId="urn:microsoft.com/office/officeart/2005/8/layout/gear1"/>
    <dgm:cxn modelId="{C3BCEA64-F4E4-4791-9D26-066A6B1B898C}" type="presParOf" srcId="{F958251B-BE98-4EB9-9647-8F4221EA6396}" destId="{B80B14D3-F851-4CB3-B04A-80C3D5FFB998}" srcOrd="2" destOrd="0" presId="urn:microsoft.com/office/officeart/2005/8/layout/gear1"/>
    <dgm:cxn modelId="{0C0F7F5A-75B6-4A90-A073-53A61DB4DBD1}" type="presParOf" srcId="{F958251B-BE98-4EB9-9647-8F4221EA6396}" destId="{7E15B2EF-C551-42F4-9FC6-762B8742ECBD}" srcOrd="3" destOrd="0" presId="urn:microsoft.com/office/officeart/2005/8/layout/gear1"/>
    <dgm:cxn modelId="{756840BA-128D-4FBA-835E-3193F8CB8EAE}" type="presParOf" srcId="{F958251B-BE98-4EB9-9647-8F4221EA6396}" destId="{EE2D74B9-8F63-482D-9BFF-63A2F46B9A85}" srcOrd="4" destOrd="0" presId="urn:microsoft.com/office/officeart/2005/8/layout/gear1"/>
    <dgm:cxn modelId="{4B2CB17D-B257-460E-956A-22643981DA07}" type="presParOf" srcId="{F958251B-BE98-4EB9-9647-8F4221EA6396}" destId="{F64952E1-592B-4FD6-93F4-4878B01652ED}" srcOrd="5" destOrd="0" presId="urn:microsoft.com/office/officeart/2005/8/layout/gear1"/>
    <dgm:cxn modelId="{8E063484-55CF-4E61-8408-742A7AC5899B}" type="presParOf" srcId="{F958251B-BE98-4EB9-9647-8F4221EA6396}" destId="{5771CB54-7D79-4782-ADDE-991C5DA76512}" srcOrd="6" destOrd="0" presId="urn:microsoft.com/office/officeart/2005/8/layout/gear1"/>
    <dgm:cxn modelId="{6495D49C-2942-47A3-B3C8-206C6EDC86CE}" type="presParOf" srcId="{F958251B-BE98-4EB9-9647-8F4221EA6396}" destId="{931E8E2B-BDCD-4742-BAFA-A331790A9D80}" srcOrd="7" destOrd="0" presId="urn:microsoft.com/office/officeart/2005/8/layout/gear1"/>
    <dgm:cxn modelId="{AB992BF3-3845-4885-A35F-2588F595CCB5}" type="presParOf" srcId="{F958251B-BE98-4EB9-9647-8F4221EA6396}" destId="{4F6A5AC7-5A72-4383-84C2-783137B4424F}" srcOrd="8" destOrd="0" presId="urn:microsoft.com/office/officeart/2005/8/layout/gear1"/>
    <dgm:cxn modelId="{9887114C-0211-468E-AA7C-8CE83CFB6DC4}" type="presParOf" srcId="{F958251B-BE98-4EB9-9647-8F4221EA6396}" destId="{69F30BF4-EB17-4762-9DB5-8D4D40A4B16F}" srcOrd="9" destOrd="0" presId="urn:microsoft.com/office/officeart/2005/8/layout/gear1"/>
    <dgm:cxn modelId="{0BE3E4C9-F69C-4BE5-B951-43A293FBAC36}" type="presParOf" srcId="{F958251B-BE98-4EB9-9647-8F4221EA6396}" destId="{C72B82B7-846D-4FA4-86CE-40A4B50D442A}" srcOrd="10" destOrd="0" presId="urn:microsoft.com/office/officeart/2005/8/layout/gear1"/>
    <dgm:cxn modelId="{A3BBEA4C-C482-46E8-A2A3-2AD8A19CFC85}" type="presParOf" srcId="{F958251B-BE98-4EB9-9647-8F4221EA6396}" destId="{C797FDCD-0605-4A2D-A7B9-256392BED27A}" srcOrd="11" destOrd="0" presId="urn:microsoft.com/office/officeart/2005/8/layout/gear1"/>
    <dgm:cxn modelId="{1EAE6495-1B32-4174-9248-2655FBA20FCD}" type="presParOf" srcId="{F958251B-BE98-4EB9-9647-8F4221EA6396}" destId="{B7E6A972-4D42-4CC9-81FB-5ACF47D7312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817B-EAAB-4F44-B5E9-D9D3E8AE51DD}">
      <dsp:nvSpPr>
        <dsp:cNvPr id="0" name=""/>
        <dsp:cNvSpPr/>
      </dsp:nvSpPr>
      <dsp:spPr>
        <a:xfrm>
          <a:off x="1814601" y="2197198"/>
          <a:ext cx="2217846" cy="2217846"/>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CH" sz="1200" b="1" kern="1200" dirty="0" smtClean="0"/>
            <a:t>GLOBAL GOVERNANCE FOR HEALTH</a:t>
          </a:r>
          <a:endParaRPr lang="de-CH" sz="1200" b="1" kern="1200" dirty="0"/>
        </a:p>
      </dsp:txBody>
      <dsp:txXfrm>
        <a:off x="2260487" y="2716718"/>
        <a:ext cx="1326074" cy="1140018"/>
      </dsp:txXfrm>
    </dsp:sp>
    <dsp:sp modelId="{7E15B2EF-C551-42F4-9FC6-762B8742ECBD}">
      <dsp:nvSpPr>
        <dsp:cNvPr id="0" name=""/>
        <dsp:cNvSpPr/>
      </dsp:nvSpPr>
      <dsp:spPr>
        <a:xfrm>
          <a:off x="288029" y="1656189"/>
          <a:ext cx="1803084" cy="1612979"/>
        </a:xfrm>
        <a:prstGeom prst="gear6">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CH" sz="1200" b="1" kern="1200" dirty="0" smtClean="0"/>
            <a:t>GLOBAL HEALTH GOVERNANCE</a:t>
          </a:r>
          <a:endParaRPr lang="de-CH" sz="1200" b="1" kern="1200" dirty="0"/>
        </a:p>
      </dsp:txBody>
      <dsp:txXfrm>
        <a:off x="721735" y="2064716"/>
        <a:ext cx="935672" cy="795925"/>
      </dsp:txXfrm>
    </dsp:sp>
    <dsp:sp modelId="{5771CB54-7D79-4782-ADDE-991C5DA76512}">
      <dsp:nvSpPr>
        <dsp:cNvPr id="0" name=""/>
        <dsp:cNvSpPr/>
      </dsp:nvSpPr>
      <dsp:spPr>
        <a:xfrm rot="20700000">
          <a:off x="1282616" y="477797"/>
          <a:ext cx="1870459" cy="1745172"/>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CH" sz="1200" b="1" kern="1200" dirty="0" smtClean="0"/>
            <a:t>GOVERNANCE </a:t>
          </a:r>
          <a:r>
            <a:rPr lang="de-CH" sz="1200" b="1" kern="1200" dirty="0" smtClean="0">
              <a:solidFill>
                <a:schemeClr val="bg1"/>
              </a:solidFill>
            </a:rPr>
            <a:t>FOR GLOBAL </a:t>
          </a:r>
          <a:r>
            <a:rPr lang="de-CH" sz="1200" b="1" kern="1200" dirty="0" smtClean="0"/>
            <a:t>HEALTH</a:t>
          </a:r>
          <a:endParaRPr lang="de-CH" sz="1200" b="1" kern="1200" dirty="0"/>
        </a:p>
      </dsp:txBody>
      <dsp:txXfrm rot="-20700000">
        <a:off x="1700294" y="853134"/>
        <a:ext cx="1035104" cy="994500"/>
      </dsp:txXfrm>
    </dsp:sp>
    <dsp:sp modelId="{C72B82B7-846D-4FA4-86CE-40A4B50D442A}">
      <dsp:nvSpPr>
        <dsp:cNvPr id="0" name=""/>
        <dsp:cNvSpPr/>
      </dsp:nvSpPr>
      <dsp:spPr>
        <a:xfrm rot="7050570">
          <a:off x="1575245" y="1895213"/>
          <a:ext cx="2838843" cy="2838843"/>
        </a:xfrm>
        <a:prstGeom prst="circularArrow">
          <a:avLst>
            <a:gd name="adj1" fmla="val 4688"/>
            <a:gd name="adj2" fmla="val 299029"/>
            <a:gd name="adj3" fmla="val 2512291"/>
            <a:gd name="adj4" fmla="val 1586965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97FDCD-0605-4A2D-A7B9-256392BED27A}">
      <dsp:nvSpPr>
        <dsp:cNvPr id="0" name=""/>
        <dsp:cNvSpPr/>
      </dsp:nvSpPr>
      <dsp:spPr>
        <a:xfrm rot="795255">
          <a:off x="72007" y="1296136"/>
          <a:ext cx="2062597" cy="206259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6A972-4D42-4CC9-81FB-5ACF47D73126}">
      <dsp:nvSpPr>
        <dsp:cNvPr id="0" name=""/>
        <dsp:cNvSpPr/>
      </dsp:nvSpPr>
      <dsp:spPr>
        <a:xfrm rot="2271910">
          <a:off x="1062090" y="214718"/>
          <a:ext cx="2223895" cy="22238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47938-03CC-4D89-9132-927B41215DA2}" type="datetimeFigureOut">
              <a:rPr lang="en-GB" smtClean="0"/>
              <a:t>12/03/2014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E52A5-1CA2-423E-86F7-3D11036DBC78}" type="slidenum">
              <a:rPr lang="en-GB" smtClean="0"/>
              <a:t>‹#›</a:t>
            </a:fld>
            <a:endParaRPr lang="en-GB"/>
          </a:p>
        </p:txBody>
      </p:sp>
    </p:spTree>
    <p:extLst>
      <p:ext uri="{BB962C8B-B14F-4D97-AF65-F5344CB8AC3E}">
        <p14:creationId xmlns:p14="http://schemas.microsoft.com/office/powerpoint/2010/main" val="420516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ho.int/nmh/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cdalliance.org/node/352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pPr>
              <a:spcAft>
                <a:spcPts val="600"/>
              </a:spcAft>
            </a:pPr>
            <a:r>
              <a:rPr lang="de-CH" dirty="0">
                <a:ea typeface="ＭＳ Ｐゴシック" pitchFamily="34" charset="-128"/>
              </a:rPr>
              <a:t>A</a:t>
            </a:r>
            <a:r>
              <a:rPr lang="de-CH" dirty="0" smtClean="0">
                <a:ea typeface="ＭＳ Ｐゴシック" pitchFamily="34" charset="-128"/>
              </a:rPr>
              <a:t>t national level </a:t>
            </a:r>
            <a:r>
              <a:rPr lang="de-CH" b="1" dirty="0" smtClean="0">
                <a:ea typeface="ＭＳ Ｐゴシック" pitchFamily="34" charset="-128"/>
              </a:rPr>
              <a:t>governance for global health</a:t>
            </a:r>
            <a:r>
              <a:rPr lang="de-CH" dirty="0" smtClean="0">
                <a:ea typeface="ＭＳ Ｐゴシック" pitchFamily="34" charset="-128"/>
              </a:rPr>
              <a:t> requires cross sector engagement to address global health issues. For example a programme to address child obesity might engage agencies responsible for: health, education, parks and recreation, sports, food sales, taxation and wellbeing. These could include national and local government international, national and local NGOs and CSOs as well as food and retail business interests.</a:t>
            </a:r>
          </a:p>
          <a:p>
            <a:pPr>
              <a:spcAft>
                <a:spcPts val="600"/>
              </a:spcAft>
            </a:pPr>
            <a:r>
              <a:rPr lang="de-CH" b="1" dirty="0" smtClean="0">
                <a:ea typeface="ＭＳ Ｐゴシック" pitchFamily="34" charset="-128"/>
              </a:rPr>
              <a:t>Global health governance </a:t>
            </a:r>
            <a:r>
              <a:rPr lang="de-CH" dirty="0" smtClean="0">
                <a:ea typeface="ＭＳ Ｐゴシック" pitchFamily="34" charset="-128"/>
              </a:rPr>
              <a:t>is focussed on regional and sub regional action as well as global agreements. For example agreement on regional action on food labelling at the EU. At global level the "</a:t>
            </a:r>
            <a:r>
              <a:rPr lang="en-GB" dirty="0" smtClean="0">
                <a:ea typeface="ＭＳ Ｐゴシック" pitchFamily="34" charset="-128"/>
              </a:rPr>
              <a:t>Global </a:t>
            </a:r>
            <a:r>
              <a:rPr lang="en-GB" dirty="0">
                <a:ea typeface="ＭＳ Ｐゴシック" pitchFamily="34" charset="-128"/>
              </a:rPr>
              <a:t>action plan for the prevention and control of NCDs </a:t>
            </a:r>
            <a:r>
              <a:rPr lang="en-GB" dirty="0" smtClean="0">
                <a:ea typeface="ＭＳ Ｐゴシック" pitchFamily="34" charset="-128"/>
              </a:rPr>
              <a:t>2013-2020” agreed at the World Health Assembly provides a framework of norms and measures to guide national and </a:t>
            </a:r>
            <a:r>
              <a:rPr lang="en-GB" dirty="0">
                <a:ea typeface="ＭＳ Ｐゴシック" pitchFamily="34" charset="-128"/>
              </a:rPr>
              <a:t>regional action” (</a:t>
            </a:r>
            <a:r>
              <a:rPr lang="en-GB" dirty="0" smtClean="0">
                <a:ea typeface="ＭＳ Ｐゴシック" pitchFamily="34" charset="-128"/>
              </a:rPr>
              <a:t>see </a:t>
            </a:r>
            <a:r>
              <a:rPr lang="en-GB" dirty="0">
                <a:ea typeface="ＭＳ Ｐゴシック" pitchFamily="34" charset="-128"/>
                <a:hlinkClick r:id="rId3"/>
              </a:rPr>
              <a:t>http://www.who.int/nmh/en</a:t>
            </a:r>
            <a:r>
              <a:rPr lang="en-GB" dirty="0" smtClean="0">
                <a:ea typeface="ＭＳ Ｐゴシック" pitchFamily="34" charset="-128"/>
                <a:hlinkClick r:id="rId3"/>
              </a:rPr>
              <a:t>/</a:t>
            </a:r>
            <a:r>
              <a:rPr lang="en-GB" dirty="0" smtClean="0">
                <a:ea typeface="ＭＳ Ｐゴシック" pitchFamily="34" charset="-128"/>
              </a:rPr>
              <a:t>). The 2011 UN “Political </a:t>
            </a:r>
            <a:r>
              <a:rPr lang="en-GB" dirty="0">
                <a:ea typeface="ＭＳ Ｐゴシック" pitchFamily="34" charset="-128"/>
              </a:rPr>
              <a:t>declaration of the High-level Meeting of </a:t>
            </a:r>
            <a:r>
              <a:rPr lang="en-GB" dirty="0" smtClean="0">
                <a:ea typeface="ＭＳ Ｐゴシック" pitchFamily="34" charset="-128"/>
              </a:rPr>
              <a:t>the General </a:t>
            </a:r>
            <a:r>
              <a:rPr lang="en-GB" dirty="0">
                <a:ea typeface="ＭＳ Ｐゴシック" pitchFamily="34" charset="-128"/>
              </a:rPr>
              <a:t>Assembly on the Prevention and Control </a:t>
            </a:r>
            <a:r>
              <a:rPr lang="en-GB" dirty="0" smtClean="0">
                <a:ea typeface="ＭＳ Ｐゴシック" pitchFamily="34" charset="-128"/>
              </a:rPr>
              <a:t>of Non-communicable Diseases” provides political backing for </a:t>
            </a:r>
            <a:r>
              <a:rPr lang="en-GB" dirty="0">
                <a:ea typeface="ＭＳ Ｐゴシック" pitchFamily="34" charset="-128"/>
              </a:rPr>
              <a:t>international </a:t>
            </a:r>
            <a:r>
              <a:rPr lang="en-GB" dirty="0" smtClean="0">
                <a:ea typeface="ＭＳ Ｐゴシック" pitchFamily="34" charset="-128"/>
              </a:rPr>
              <a:t>action ( see </a:t>
            </a:r>
            <a:r>
              <a:rPr lang="en-GB" dirty="0" smtClean="0">
                <a:ea typeface="ＭＳ Ｐゴシック" pitchFamily="34" charset="-128"/>
                <a:hlinkClick r:id="rId4"/>
              </a:rPr>
              <a:t>http</a:t>
            </a:r>
            <a:r>
              <a:rPr lang="en-GB" dirty="0">
                <a:ea typeface="ＭＳ Ｐゴシック" pitchFamily="34" charset="-128"/>
                <a:hlinkClick r:id="rId4"/>
              </a:rPr>
              <a:t>://</a:t>
            </a:r>
            <a:r>
              <a:rPr lang="en-GB" dirty="0" smtClean="0">
                <a:ea typeface="ＭＳ Ｐゴシック" pitchFamily="34" charset="-128"/>
                <a:hlinkClick r:id="rId4"/>
              </a:rPr>
              <a:t>www.ncdalliance.org/node/3521</a:t>
            </a:r>
            <a:r>
              <a:rPr lang="en-GB" dirty="0" smtClean="0">
                <a:ea typeface="ＭＳ Ｐゴシック" pitchFamily="34" charset="-128"/>
              </a:rPr>
              <a:t>) . But as you will see if you follow the link, it also provides a forum for NGOs </a:t>
            </a:r>
            <a:r>
              <a:rPr lang="en-GB" dirty="0">
                <a:ea typeface="ＭＳ Ｐゴシック" pitchFamily="34" charset="-128"/>
              </a:rPr>
              <a:t>and CSOs. </a:t>
            </a:r>
            <a:r>
              <a:rPr lang="en-GB" dirty="0" smtClean="0">
                <a:ea typeface="ＭＳ Ｐゴシック" pitchFamily="34" charset="-128"/>
              </a:rPr>
              <a:t>The NCD </a:t>
            </a:r>
            <a:r>
              <a:rPr lang="en-GB" dirty="0">
                <a:ea typeface="ＭＳ Ｐゴシック" pitchFamily="34" charset="-128"/>
              </a:rPr>
              <a:t>Alliance unites a </a:t>
            </a:r>
            <a:r>
              <a:rPr lang="en-GB" dirty="0" smtClean="0">
                <a:ea typeface="ＭＳ Ｐゴシック" pitchFamily="34" charset="-128"/>
              </a:rPr>
              <a:t>network </a:t>
            </a:r>
            <a:r>
              <a:rPr lang="en-GB" dirty="0">
                <a:ea typeface="ＭＳ Ｐゴシック" pitchFamily="34" charset="-128"/>
              </a:rPr>
              <a:t>of over 2,000 civil society organizations in more than 170 </a:t>
            </a:r>
            <a:r>
              <a:rPr lang="en-GB" dirty="0" smtClean="0">
                <a:ea typeface="ＭＳ Ｐゴシック" pitchFamily="34" charset="-128"/>
              </a:rPr>
              <a:t>countries.</a:t>
            </a:r>
          </a:p>
          <a:p>
            <a:pPr>
              <a:spcAft>
                <a:spcPts val="600"/>
              </a:spcAft>
            </a:pPr>
            <a:r>
              <a:rPr lang="en-GB" b="1" dirty="0" smtClean="0">
                <a:ea typeface="ＭＳ Ｐゴシック" pitchFamily="34" charset="-128"/>
              </a:rPr>
              <a:t>Governance for global health </a:t>
            </a:r>
            <a:r>
              <a:rPr lang="en-GB" dirty="0" smtClean="0">
                <a:ea typeface="ＭＳ Ｐゴシック" pitchFamily="34" charset="-128"/>
              </a:rPr>
              <a:t>refers to the need to exercise global health diplomacy with the many other international agencies and agreements that influence global health. The World Trade Organisation influences the determinants of health to promote free trade. </a:t>
            </a:r>
            <a:r>
              <a:rPr lang="en-GB" dirty="0">
                <a:ea typeface="ＭＳ Ｐゴシック" pitchFamily="34" charset="-128"/>
              </a:rPr>
              <a:t>T</a:t>
            </a:r>
            <a:r>
              <a:rPr lang="en-GB" b="1" dirty="0" smtClean="0">
                <a:ea typeface="ＭＳ Ｐゴシック" pitchFamily="34" charset="-128"/>
              </a:rPr>
              <a:t>he UN has a system for negotiating food safety standards (Codex Alimentarius) but has no system for regulating the impact of global companies on the determinants of health or other global public goods</a:t>
            </a:r>
            <a:r>
              <a:rPr lang="en-GB" dirty="0" smtClean="0">
                <a:ea typeface="ＭＳ Ｐゴシック" pitchFamily="34" charset="-128"/>
              </a:rPr>
              <a:t>. </a:t>
            </a:r>
            <a:endParaRPr lang="de-CH" dirty="0" smtClean="0">
              <a:ea typeface="ＭＳ Ｐゴシック" pitchFamily="34" charset="-128"/>
            </a:endParaRPr>
          </a:p>
        </p:txBody>
      </p:sp>
      <p:sp>
        <p:nvSpPr>
          <p:cNvPr id="45060" name="Foliennummernplatzhalter 3"/>
          <p:cNvSpPr>
            <a:spLocks noGrp="1"/>
          </p:cNvSpPr>
          <p:nvPr>
            <p:ph type="sldNum" sz="quarter" idx="5"/>
          </p:nvPr>
        </p:nvSpPr>
        <p:spPr>
          <a:noFill/>
        </p:spPr>
        <p:txBody>
          <a:bodyPr/>
          <a:lstStyle/>
          <a:p>
            <a:fld id="{4692960B-922B-4FEE-955A-B4F8B46C3291}" type="slidenum">
              <a:rPr lang="de-CH" smtClean="0">
                <a:solidFill>
                  <a:prstClr val="black"/>
                </a:solidFill>
                <a:latin typeface="Arial" pitchFamily="34" charset="0"/>
              </a:rPr>
              <a:pPr/>
              <a:t>15</a:t>
            </a:fld>
            <a:endParaRPr lang="de-CH" dirty="0" smtClean="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C89C5F10-47D2-45CE-9E03-9931A0B1ABFA}" type="slidenum">
              <a:rPr lang="en-GB" smtClean="0">
                <a:solidFill>
                  <a:prstClr val="black"/>
                </a:solidFill>
                <a:latin typeface="Comic Sans MS" pitchFamily="66" charset="0"/>
              </a:rPr>
              <a:pPr/>
              <a:t>19</a:t>
            </a:fld>
            <a:endParaRPr lang="en-GB" smtClean="0">
              <a:solidFill>
                <a:prstClr val="black"/>
              </a:solidFill>
              <a:latin typeface="Comic Sans MS" pitchFamily="66"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8C8CFF-FC32-4D98-9C00-07E616492408}" type="datetimeFigureOut">
              <a:rPr lang="en-GB" smtClean="0"/>
              <a:t>12/03/2014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2767491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C8CFF-FC32-4D98-9C00-07E616492408}" type="datetimeFigureOut">
              <a:rPr lang="en-GB" smtClean="0"/>
              <a:t>12/03/2014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2261978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C8CFF-FC32-4D98-9C00-07E616492408}" type="datetimeFigureOut">
              <a:rPr lang="en-GB" smtClean="0"/>
              <a:t>12/03/2014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1797751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15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250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8431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0057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2091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720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0410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8772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8C8CFF-FC32-4D98-9C00-07E616492408}" type="datetimeFigureOut">
              <a:rPr lang="en-GB" smtClean="0"/>
              <a:t>12/03/2014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1234326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012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28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3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1588" y="6296025"/>
            <a:ext cx="9144000" cy="561975"/>
          </a:xfrm>
          <a:prstGeom prst="rect">
            <a:avLst/>
          </a:prstGeom>
          <a:solidFill>
            <a:srgbClr val="1E7FB8"/>
          </a:solidFill>
          <a:ln w="9525">
            <a:noFill/>
            <a:miter lim="800000"/>
            <a:headEnd/>
            <a:tailEnd/>
          </a:ln>
          <a:effectLst/>
        </p:spPr>
        <p:txBody>
          <a:bodyPr wrap="none" lIns="80147" tIns="40074" rIns="80147" bIns="40074" anchor="ctr"/>
          <a:lstStyle/>
          <a:p>
            <a:pPr>
              <a:defRPr/>
            </a:pPr>
            <a:endParaRPr lang="en-US">
              <a:solidFill>
                <a:prstClr val="black"/>
              </a:solidFill>
              <a:latin typeface="Arial" charset="0"/>
            </a:endParaRPr>
          </a:p>
        </p:txBody>
      </p:sp>
      <p:pic>
        <p:nvPicPr>
          <p:cNvPr id="3" name="Picture 11" descr="WHO-EN-BW-H"/>
          <p:cNvPicPr>
            <a:picLocks noChangeAspect="1" noChangeArrowheads="1"/>
          </p:cNvPicPr>
          <p:nvPr userDrawn="1"/>
        </p:nvPicPr>
        <p:blipFill>
          <a:blip r:embed="rId2" cstate="print">
            <a:lum contrast="12000"/>
            <a:grayscl/>
            <a:biLevel thresh="50000"/>
          </a:blip>
          <a:srcRect/>
          <a:stretch>
            <a:fillRect/>
          </a:stretch>
        </p:blipFill>
        <p:spPr bwMode="auto">
          <a:xfrm>
            <a:off x="7373938" y="6323013"/>
            <a:ext cx="1519237" cy="495300"/>
          </a:xfrm>
          <a:prstGeom prst="rect">
            <a:avLst/>
          </a:prstGeom>
          <a:noFill/>
          <a:ln w="9525">
            <a:noFill/>
            <a:miter lim="800000"/>
            <a:headEnd/>
            <a:tailEnd/>
          </a:ln>
        </p:spPr>
      </p:pic>
    </p:spTree>
    <p:extLst>
      <p:ext uri="{BB962C8B-B14F-4D97-AF65-F5344CB8AC3E}">
        <p14:creationId xmlns:p14="http://schemas.microsoft.com/office/powerpoint/2010/main" val="2412707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F91C21-4DDB-4037-8591-7A3AB306D563}" type="datetime1">
              <a:rPr lang="en-US" altLang="en-US"/>
              <a:pPr>
                <a:defRPr/>
              </a:pPr>
              <a:t>3/12/2014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77BBC0-172B-4FB5-8345-D5AA6274861A}" type="slidenum">
              <a:rPr lang="en-US" altLang="en-US"/>
              <a:pPr>
                <a:defRPr/>
              </a:pPr>
              <a:t>‹#›</a:t>
            </a:fld>
            <a:endParaRPr lang="en-US" altLang="en-US"/>
          </a:p>
        </p:txBody>
      </p:sp>
    </p:spTree>
    <p:extLst>
      <p:ext uri="{BB962C8B-B14F-4D97-AF65-F5344CB8AC3E}">
        <p14:creationId xmlns:p14="http://schemas.microsoft.com/office/powerpoint/2010/main" val="374626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FEB57B-402E-44D6-9A7B-2EADEB44A0EC}" type="datetime1">
              <a:rPr lang="en-US" altLang="en-US"/>
              <a:pPr>
                <a:defRPr/>
              </a:pPr>
              <a:t>3/12/2014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88C0D0-C5C1-4C83-A1B9-4DFC402014A5}" type="slidenum">
              <a:rPr lang="en-US" altLang="en-US"/>
              <a:pPr>
                <a:defRPr/>
              </a:pPr>
              <a:t>‹#›</a:t>
            </a:fld>
            <a:endParaRPr lang="en-US" altLang="en-US"/>
          </a:p>
        </p:txBody>
      </p:sp>
    </p:spTree>
    <p:extLst>
      <p:ext uri="{BB962C8B-B14F-4D97-AF65-F5344CB8AC3E}">
        <p14:creationId xmlns:p14="http://schemas.microsoft.com/office/powerpoint/2010/main" val="2297498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66889A-8756-47CF-B7CA-7656220D0C3A}" type="datetime1">
              <a:rPr lang="en-US" altLang="en-US"/>
              <a:pPr>
                <a:defRPr/>
              </a:pPr>
              <a:t>3/12/2014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5664F6-8983-40B2-A86C-34CB14643151}" type="slidenum">
              <a:rPr lang="en-US" altLang="en-US"/>
              <a:pPr>
                <a:defRPr/>
              </a:pPr>
              <a:t>‹#›</a:t>
            </a:fld>
            <a:endParaRPr lang="en-US" altLang="en-US"/>
          </a:p>
        </p:txBody>
      </p:sp>
    </p:spTree>
    <p:extLst>
      <p:ext uri="{BB962C8B-B14F-4D97-AF65-F5344CB8AC3E}">
        <p14:creationId xmlns:p14="http://schemas.microsoft.com/office/powerpoint/2010/main" val="3292769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D22051-0683-4340-A5E3-A8A05E599CB8}" type="datetime1">
              <a:rPr lang="en-US" altLang="en-US"/>
              <a:pPr>
                <a:defRPr/>
              </a:pPr>
              <a:t>3/12/2014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C5E894-B8C7-42BE-83D0-274A46037529}" type="slidenum">
              <a:rPr lang="en-US" altLang="en-US"/>
              <a:pPr>
                <a:defRPr/>
              </a:pPr>
              <a:t>‹#›</a:t>
            </a:fld>
            <a:endParaRPr lang="en-US" altLang="en-US"/>
          </a:p>
        </p:txBody>
      </p:sp>
    </p:spTree>
    <p:extLst>
      <p:ext uri="{BB962C8B-B14F-4D97-AF65-F5344CB8AC3E}">
        <p14:creationId xmlns:p14="http://schemas.microsoft.com/office/powerpoint/2010/main" val="3025200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19C1DC-B7C7-41E3-8F15-7D63C8100DDC}" type="datetime1">
              <a:rPr lang="en-US" altLang="en-US"/>
              <a:pPr>
                <a:defRPr/>
              </a:pPr>
              <a:t>3/12/2014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5815243-2C56-489C-9209-A0D7ACFCE657}" type="slidenum">
              <a:rPr lang="en-US" altLang="en-US"/>
              <a:pPr>
                <a:defRPr/>
              </a:pPr>
              <a:t>‹#›</a:t>
            </a:fld>
            <a:endParaRPr lang="en-US" altLang="en-US"/>
          </a:p>
        </p:txBody>
      </p:sp>
    </p:spTree>
    <p:extLst>
      <p:ext uri="{BB962C8B-B14F-4D97-AF65-F5344CB8AC3E}">
        <p14:creationId xmlns:p14="http://schemas.microsoft.com/office/powerpoint/2010/main" val="2847780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04A862-9887-4DE0-96BA-B309017ED8C1}" type="datetime1">
              <a:rPr lang="en-US" altLang="en-US"/>
              <a:pPr>
                <a:defRPr/>
              </a:pPr>
              <a:t>3/12/2014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0EE332-CB75-4820-B7C8-CE92DF325300}" type="slidenum">
              <a:rPr lang="en-US" altLang="en-US"/>
              <a:pPr>
                <a:defRPr/>
              </a:pPr>
              <a:t>‹#›</a:t>
            </a:fld>
            <a:endParaRPr lang="en-US" altLang="en-US"/>
          </a:p>
        </p:txBody>
      </p:sp>
    </p:spTree>
    <p:extLst>
      <p:ext uri="{BB962C8B-B14F-4D97-AF65-F5344CB8AC3E}">
        <p14:creationId xmlns:p14="http://schemas.microsoft.com/office/powerpoint/2010/main" val="1251349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C8CFF-FC32-4D98-9C00-07E616492408}" type="datetimeFigureOut">
              <a:rPr lang="en-GB" smtClean="0"/>
              <a:t>12/03/2014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165442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058FBE-33AF-4294-8A34-287E529EFB47}" type="datetime1">
              <a:rPr lang="en-US" altLang="en-US"/>
              <a:pPr>
                <a:defRPr/>
              </a:pPr>
              <a:t>3/12/2014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A6E5E86-E42A-444F-91F5-78E38785789B}" type="slidenum">
              <a:rPr lang="en-US" altLang="en-US"/>
              <a:pPr>
                <a:defRPr/>
              </a:pPr>
              <a:t>‹#›</a:t>
            </a:fld>
            <a:endParaRPr lang="en-US" altLang="en-US"/>
          </a:p>
        </p:txBody>
      </p:sp>
    </p:spTree>
    <p:extLst>
      <p:ext uri="{BB962C8B-B14F-4D97-AF65-F5344CB8AC3E}">
        <p14:creationId xmlns:p14="http://schemas.microsoft.com/office/powerpoint/2010/main" val="2535120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35AF71-81FC-4814-938F-652D10CB19D6}" type="datetime1">
              <a:rPr lang="en-US" altLang="en-US"/>
              <a:pPr>
                <a:defRPr/>
              </a:pPr>
              <a:t>3/12/2014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92302D-E3B7-48B8-8AB7-CCD0CFD91CD4}" type="slidenum">
              <a:rPr lang="en-US" altLang="en-US"/>
              <a:pPr>
                <a:defRPr/>
              </a:pPr>
              <a:t>‹#›</a:t>
            </a:fld>
            <a:endParaRPr lang="en-US" altLang="en-US"/>
          </a:p>
        </p:txBody>
      </p:sp>
    </p:spTree>
    <p:extLst>
      <p:ext uri="{BB962C8B-B14F-4D97-AF65-F5344CB8AC3E}">
        <p14:creationId xmlns:p14="http://schemas.microsoft.com/office/powerpoint/2010/main" val="2951021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6BA333-F98B-431F-B5AB-F493B5A421EB}" type="datetime1">
              <a:rPr lang="en-US" altLang="en-US"/>
              <a:pPr>
                <a:defRPr/>
              </a:pPr>
              <a:t>3/12/2014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6AD804-36DB-4186-8DB1-389A88802A14}" type="slidenum">
              <a:rPr lang="en-US" altLang="en-US"/>
              <a:pPr>
                <a:defRPr/>
              </a:pPr>
              <a:t>‹#›</a:t>
            </a:fld>
            <a:endParaRPr lang="en-US" altLang="en-US"/>
          </a:p>
        </p:txBody>
      </p:sp>
    </p:spTree>
    <p:extLst>
      <p:ext uri="{BB962C8B-B14F-4D97-AF65-F5344CB8AC3E}">
        <p14:creationId xmlns:p14="http://schemas.microsoft.com/office/powerpoint/2010/main" val="2357730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F7C12-6814-4B2A-A810-9EFF2518D438}" type="datetime1">
              <a:rPr lang="en-US" altLang="en-US"/>
              <a:pPr>
                <a:defRPr/>
              </a:pPr>
              <a:t>3/12/2014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BDF2E8-9B12-4064-BD6C-07CBE6F6F20B}" type="slidenum">
              <a:rPr lang="en-US" altLang="en-US"/>
              <a:pPr>
                <a:defRPr/>
              </a:pPr>
              <a:t>‹#›</a:t>
            </a:fld>
            <a:endParaRPr lang="en-US" altLang="en-US"/>
          </a:p>
        </p:txBody>
      </p:sp>
    </p:spTree>
    <p:extLst>
      <p:ext uri="{BB962C8B-B14F-4D97-AF65-F5344CB8AC3E}">
        <p14:creationId xmlns:p14="http://schemas.microsoft.com/office/powerpoint/2010/main" val="256326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CE17EE-C8C6-4471-9A30-5D63575919ED}" type="datetime1">
              <a:rPr lang="en-US" altLang="en-US"/>
              <a:pPr>
                <a:defRPr/>
              </a:pPr>
              <a:t>3/12/2014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3736E8-44EC-47C1-BF42-04FC5F951B45}" type="slidenum">
              <a:rPr lang="en-US" altLang="en-US"/>
              <a:pPr>
                <a:defRPr/>
              </a:pPr>
              <a:t>‹#›</a:t>
            </a:fld>
            <a:endParaRPr lang="en-US" altLang="en-US"/>
          </a:p>
        </p:txBody>
      </p:sp>
    </p:spTree>
    <p:extLst>
      <p:ext uri="{BB962C8B-B14F-4D97-AF65-F5344CB8AC3E}">
        <p14:creationId xmlns:p14="http://schemas.microsoft.com/office/powerpoint/2010/main" val="3803699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8C8CFF-FC32-4D98-9C00-07E616492408}" type="datetimeFigureOut">
              <a:rPr lang="en-GB" smtClean="0"/>
              <a:t>12/03/2014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2791684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8C8CFF-FC32-4D98-9C00-07E616492408}" type="datetimeFigureOut">
              <a:rPr lang="en-GB" smtClean="0"/>
              <a:t>12/03/2014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2193859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8C8CFF-FC32-4D98-9C00-07E616492408}" type="datetimeFigureOut">
              <a:rPr lang="en-GB" smtClean="0"/>
              <a:t>12/03/2014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3254344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C8CFF-FC32-4D98-9C00-07E616492408}" type="datetimeFigureOut">
              <a:rPr lang="en-GB" smtClean="0"/>
              <a:t>12/03/2014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3746473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C8CFF-FC32-4D98-9C00-07E616492408}" type="datetimeFigureOut">
              <a:rPr lang="en-GB" smtClean="0"/>
              <a:t>12/03/2014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4289933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C8CFF-FC32-4D98-9C00-07E616492408}" type="datetimeFigureOut">
              <a:rPr lang="en-GB" smtClean="0"/>
              <a:t>12/03/2014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6E192A-8BA8-45D8-9DD2-F7A1E96478F8}" type="slidenum">
              <a:rPr lang="en-GB" smtClean="0"/>
              <a:t>‹#›</a:t>
            </a:fld>
            <a:endParaRPr lang="en-GB"/>
          </a:p>
        </p:txBody>
      </p:sp>
    </p:spTree>
    <p:extLst>
      <p:ext uri="{BB962C8B-B14F-4D97-AF65-F5344CB8AC3E}">
        <p14:creationId xmlns:p14="http://schemas.microsoft.com/office/powerpoint/2010/main" val="74295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C8CFF-FC32-4D98-9C00-07E616492408}" type="datetimeFigureOut">
              <a:rPr lang="en-GB" smtClean="0"/>
              <a:t>12/03/2014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E192A-8BA8-45D8-9DD2-F7A1E96478F8}" type="slidenum">
              <a:rPr lang="en-GB" smtClean="0"/>
              <a:t>‹#›</a:t>
            </a:fld>
            <a:endParaRPr lang="en-GB"/>
          </a:p>
        </p:txBody>
      </p:sp>
    </p:spTree>
    <p:extLst>
      <p:ext uri="{BB962C8B-B14F-4D97-AF65-F5344CB8AC3E}">
        <p14:creationId xmlns:p14="http://schemas.microsoft.com/office/powerpoint/2010/main" val="188526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A91C-1FEB-4C6A-81A2-CD0D827F34F0}" type="datetimeFigureOut">
              <a:rPr lang="en-GB" smtClean="0">
                <a:solidFill>
                  <a:prstClr val="black">
                    <a:tint val="75000"/>
                  </a:prstClr>
                </a:solidFill>
              </a:rPr>
              <a:pPr/>
              <a:t>12/03/2014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6CA4C-8F98-4454-AFBE-78081EA939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1778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9ED62E0D-EB29-47BB-8316-089E3D8B1D88}" type="datetime1">
              <a:rPr lang="en-US" altLang="en-US">
                <a:ea typeface="ＭＳ Ｐゴシック" pitchFamily="34" charset="-128"/>
              </a:rPr>
              <a:pPr defTabSz="457200" fontAlgn="base">
                <a:spcBef>
                  <a:spcPct val="0"/>
                </a:spcBef>
                <a:spcAft>
                  <a:spcPct val="0"/>
                </a:spcAft>
                <a:defRPr/>
              </a:pPr>
              <a:t>3/12/2014</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52CEC2F4-78D6-412A-8E28-BFB08D48D5F0}"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1117836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371600" y="3886200"/>
            <a:ext cx="6656784" cy="1752600"/>
          </a:xfrm>
        </p:spPr>
        <p:txBody>
          <a:bodyPr/>
          <a:lstStyle/>
          <a:p>
            <a:r>
              <a:rPr lang="en-GB" dirty="0" smtClean="0">
                <a:solidFill>
                  <a:schemeClr val="tx2">
                    <a:lumMod val="75000"/>
                  </a:schemeClr>
                </a:solidFill>
              </a:rPr>
              <a:t>The British – Canadian and Global Health, All Party Parliamentary Groups</a:t>
            </a:r>
          </a:p>
          <a:p>
            <a:pPr algn="r"/>
            <a:r>
              <a:rPr lang="en-GB" dirty="0" smtClean="0">
                <a:solidFill>
                  <a:schemeClr val="tx2">
                    <a:lumMod val="75000"/>
                  </a:schemeClr>
                </a:solidFill>
              </a:rPr>
              <a:t>Graham Lister Rapporteur</a:t>
            </a:r>
            <a:endParaRPr lang="en-GB" dirty="0">
              <a:solidFill>
                <a:schemeClr val="tx2">
                  <a:lumMod val="75000"/>
                </a:schemeClr>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467544" y="2132855"/>
            <a:ext cx="8136904" cy="153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53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95536" y="1484784"/>
            <a:ext cx="8229600" cy="4853136"/>
          </a:xfrm>
        </p:spPr>
        <p:txBody>
          <a:bodyPr>
            <a:noAutofit/>
          </a:bodyPr>
          <a:lstStyle/>
          <a:p>
            <a:pPr marL="0" indent="0">
              <a:buNone/>
            </a:pPr>
            <a:r>
              <a:rPr lang="en-GB" b="1" dirty="0" smtClean="0">
                <a:solidFill>
                  <a:schemeClr val="tx2">
                    <a:lumMod val="75000"/>
                  </a:schemeClr>
                </a:solidFill>
              </a:rPr>
              <a:t>Global Partnerships to address NCDs</a:t>
            </a:r>
          </a:p>
          <a:p>
            <a:pPr lvl="1"/>
            <a:r>
              <a:rPr lang="en-GB" sz="2000" dirty="0" smtClean="0">
                <a:solidFill>
                  <a:schemeClr val="tx2">
                    <a:lumMod val="75000"/>
                  </a:schemeClr>
                </a:solidFill>
              </a:rPr>
              <a:t>Action on Dementia to increase research and delivery </a:t>
            </a:r>
          </a:p>
          <a:p>
            <a:pPr lvl="1"/>
            <a:r>
              <a:rPr lang="en-GB" sz="2000" dirty="0">
                <a:solidFill>
                  <a:schemeClr val="tx2">
                    <a:lumMod val="75000"/>
                  </a:schemeClr>
                </a:solidFill>
              </a:rPr>
              <a:t>L</a:t>
            </a:r>
            <a:r>
              <a:rPr lang="en-GB" sz="2000" dirty="0" smtClean="0">
                <a:solidFill>
                  <a:schemeClr val="tx2">
                    <a:lumMod val="75000"/>
                  </a:schemeClr>
                </a:solidFill>
              </a:rPr>
              <a:t>earning networks to addressing the behavioural causes of NCDs  including lack of activity, poor diet, alcohol abuse, smoking. </a:t>
            </a:r>
          </a:p>
          <a:p>
            <a:pPr lvl="1"/>
            <a:r>
              <a:rPr lang="en-GB" sz="2000" dirty="0" smtClean="0">
                <a:solidFill>
                  <a:schemeClr val="tx2">
                    <a:lumMod val="75000"/>
                  </a:schemeClr>
                </a:solidFill>
              </a:rPr>
              <a:t>Grand Challenges programme to support innovative partnerships between public sector, civil society groups and the private sector</a:t>
            </a:r>
          </a:p>
          <a:p>
            <a:pPr lvl="1"/>
            <a:r>
              <a:rPr lang="en-GB" sz="2000" b="1" dirty="0" smtClean="0">
                <a:solidFill>
                  <a:schemeClr val="tx2">
                    <a:lumMod val="75000"/>
                  </a:schemeClr>
                </a:solidFill>
              </a:rPr>
              <a:t>Three 100’s </a:t>
            </a:r>
            <a:r>
              <a:rPr lang="en-GB" sz="2000" dirty="0" smtClean="0">
                <a:solidFill>
                  <a:schemeClr val="tx2">
                    <a:lumMod val="75000"/>
                  </a:schemeClr>
                </a:solidFill>
              </a:rPr>
              <a:t>programme to support  cost effective action by 2025 for</a:t>
            </a:r>
          </a:p>
          <a:p>
            <a:pPr lvl="2"/>
            <a:r>
              <a:rPr lang="en-GB" sz="1800" dirty="0" smtClean="0">
                <a:solidFill>
                  <a:schemeClr val="tx2">
                    <a:lumMod val="75000"/>
                  </a:schemeClr>
                </a:solidFill>
              </a:rPr>
              <a:t>100 countries to develop reliable representative data on causes of death</a:t>
            </a:r>
          </a:p>
          <a:p>
            <a:pPr lvl="2"/>
            <a:r>
              <a:rPr lang="en-GB" sz="1800" dirty="0" smtClean="0">
                <a:solidFill>
                  <a:schemeClr val="tx2">
                    <a:lumMod val="75000"/>
                  </a:schemeClr>
                </a:solidFill>
              </a:rPr>
              <a:t>100 million current smokers to quit smoking, </a:t>
            </a:r>
          </a:p>
          <a:p>
            <a:pPr lvl="2"/>
            <a:r>
              <a:rPr lang="en-GB" sz="1800" dirty="0" smtClean="0">
                <a:solidFill>
                  <a:schemeClr val="tx2">
                    <a:lumMod val="75000"/>
                  </a:schemeClr>
                </a:solidFill>
              </a:rPr>
              <a:t>100 million vascular disease patients to access low-cost </a:t>
            </a:r>
            <a:r>
              <a:rPr lang="en-GB" sz="1800" dirty="0" err="1" smtClean="0">
                <a:solidFill>
                  <a:schemeClr val="tx2">
                    <a:lumMod val="75000"/>
                  </a:schemeClr>
                </a:solidFill>
              </a:rPr>
              <a:t>polypills</a:t>
            </a:r>
            <a:r>
              <a:rPr lang="en-GB" sz="1800" dirty="0" smtClean="0">
                <a:solidFill>
                  <a:schemeClr val="tx2">
                    <a:lumMod val="75000"/>
                  </a:schemeClr>
                </a:solidFill>
              </a:rPr>
              <a:t>.</a:t>
            </a:r>
          </a:p>
          <a:p>
            <a:pPr marL="0" indent="0">
              <a:buNone/>
            </a:pPr>
            <a:r>
              <a:rPr lang="en-GB" sz="2000" dirty="0" smtClean="0">
                <a:solidFill>
                  <a:schemeClr val="tx2">
                    <a:lumMod val="75000"/>
                  </a:schemeClr>
                </a:solidFill>
              </a:rPr>
              <a:t>This proposal supports the 2013-2020 Global Action Plan for the Prevention and Control of Non-Communicable Diseases.  </a:t>
            </a:r>
          </a:p>
        </p:txBody>
      </p:sp>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69"/>
            <a:ext cx="8650683"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4100" b="1" dirty="0" smtClean="0">
                <a:solidFill>
                  <a:schemeClr val="tx2">
                    <a:lumMod val="75000"/>
                  </a:schemeClr>
                </a:solidFill>
              </a:rPr>
              <a:t>Research for whole society health solutions</a:t>
            </a:r>
          </a:p>
          <a:p>
            <a:pPr lvl="1"/>
            <a:r>
              <a:rPr lang="en-GB" dirty="0">
                <a:solidFill>
                  <a:schemeClr val="tx2">
                    <a:lumMod val="75000"/>
                  </a:schemeClr>
                </a:solidFill>
              </a:rPr>
              <a:t>A</a:t>
            </a:r>
            <a:r>
              <a:rPr lang="en-GB" dirty="0" smtClean="0">
                <a:solidFill>
                  <a:schemeClr val="tx2">
                    <a:lumMod val="75000"/>
                  </a:schemeClr>
                </a:solidFill>
              </a:rPr>
              <a:t> global learning network to share ideas for whole society approaches to health and wellbeing. </a:t>
            </a:r>
          </a:p>
          <a:p>
            <a:pPr lvl="1"/>
            <a:r>
              <a:rPr lang="en-GB" dirty="0" smtClean="0">
                <a:solidFill>
                  <a:schemeClr val="tx2">
                    <a:lumMod val="75000"/>
                  </a:schemeClr>
                </a:solidFill>
              </a:rPr>
              <a:t>Sharing ideas for cross society approaches to global health based on experience of “Health is Global” and approaches in countries like Indonesia, Thailand and Brazil.</a:t>
            </a:r>
          </a:p>
          <a:p>
            <a:pPr lvl="1"/>
            <a:r>
              <a:rPr lang="en-GB" dirty="0" smtClean="0">
                <a:solidFill>
                  <a:schemeClr val="tx2">
                    <a:lumMod val="75000"/>
                  </a:schemeClr>
                </a:solidFill>
              </a:rPr>
              <a:t>Support for leadership development for community based approaches to health systems e.g. village based “</a:t>
            </a:r>
            <a:r>
              <a:rPr lang="en-GB" dirty="0" err="1" smtClean="0">
                <a:solidFill>
                  <a:schemeClr val="tx2">
                    <a:lumMod val="75000"/>
                  </a:schemeClr>
                </a:solidFill>
              </a:rPr>
              <a:t>woreda</a:t>
            </a:r>
            <a:r>
              <a:rPr lang="en-GB" dirty="0" smtClean="0">
                <a:solidFill>
                  <a:schemeClr val="tx2">
                    <a:lumMod val="75000"/>
                  </a:schemeClr>
                </a:solidFill>
              </a:rPr>
              <a:t>” healthcare systems in Ethiopia and Health Trainers in the UK</a:t>
            </a:r>
          </a:p>
          <a:p>
            <a:pPr lvl="1"/>
            <a:r>
              <a:rPr lang="en-GB" dirty="0" smtClean="0">
                <a:solidFill>
                  <a:schemeClr val="tx2">
                    <a:lumMod val="75000"/>
                  </a:schemeClr>
                </a:solidFill>
              </a:rPr>
              <a:t>A Grand Challenges programme to support social innovation for health.</a:t>
            </a:r>
          </a:p>
          <a:p>
            <a:pPr lvl="1"/>
            <a:endParaRPr lang="en-GB" dirty="0" smtClean="0">
              <a:solidFill>
                <a:schemeClr val="tx2">
                  <a:lumMod val="75000"/>
                </a:schemeClr>
              </a:solidFill>
            </a:endParaRPr>
          </a:p>
          <a:p>
            <a:pPr marL="0" indent="0">
              <a:buNone/>
            </a:pPr>
            <a:r>
              <a:rPr lang="en-GB" sz="2600" dirty="0" smtClean="0">
                <a:solidFill>
                  <a:schemeClr val="tx2">
                    <a:lumMod val="75000"/>
                  </a:schemeClr>
                </a:solidFill>
              </a:rPr>
              <a:t>These proposals respond to calls by Margaret Chan and Lord Crisp for greater focus on research into whole society systems approaches to health</a:t>
            </a:r>
            <a:r>
              <a:rPr lang="en-GB" sz="2300" dirty="0" smtClean="0">
                <a:solidFill>
                  <a:schemeClr val="tx2">
                    <a:lumMod val="75000"/>
                  </a:schemeClr>
                </a:solidFill>
              </a:rPr>
              <a:t>.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2">
                    <a:lumMod val="50000"/>
                  </a:schemeClr>
                </a:solidFill>
              </a:rPr>
              <a:t>Women take the lead in village health</a:t>
            </a:r>
            <a:endParaRPr lang="en-GB" dirty="0">
              <a:solidFill>
                <a:schemeClr val="accent2">
                  <a:lumMod val="50000"/>
                </a:schemeClr>
              </a:solidFill>
            </a:endParaRPr>
          </a:p>
        </p:txBody>
      </p:sp>
      <p:sp>
        <p:nvSpPr>
          <p:cNvPr id="3" name="Content Placeholder 2"/>
          <p:cNvSpPr>
            <a:spLocks noGrp="1"/>
          </p:cNvSpPr>
          <p:nvPr>
            <p:ph idx="1"/>
          </p:nvPr>
        </p:nvSpPr>
        <p:spPr>
          <a:xfrm>
            <a:off x="457200" y="1600200"/>
            <a:ext cx="3538736" cy="4525963"/>
          </a:xfrm>
        </p:spPr>
        <p:txBody>
          <a:bodyPr/>
          <a:lstStyle/>
          <a:p>
            <a:r>
              <a:rPr lang="en-GB" dirty="0" err="1" smtClean="0"/>
              <a:t>Woreda</a:t>
            </a:r>
            <a:r>
              <a:rPr lang="en-GB" dirty="0" smtClean="0"/>
              <a:t> health led by women in Ethiopia </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826" y="1196752"/>
            <a:ext cx="4621128" cy="3311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717032"/>
            <a:ext cx="3998218" cy="311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860032" y="4595018"/>
            <a:ext cx="35387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Health Trainers England</a:t>
            </a:r>
            <a:endParaRPr lang="en-GB" dirty="0"/>
          </a:p>
        </p:txBody>
      </p:sp>
    </p:spTree>
    <p:extLst>
      <p:ext uri="{BB962C8B-B14F-4D97-AF65-F5344CB8AC3E}">
        <p14:creationId xmlns:p14="http://schemas.microsoft.com/office/powerpoint/2010/main" val="3627217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solidFill>
                  <a:schemeClr val="tx2">
                    <a:lumMod val="75000"/>
                  </a:schemeClr>
                </a:solidFill>
              </a:rPr>
              <a:t>Support for global governance for health</a:t>
            </a:r>
          </a:p>
          <a:p>
            <a:pPr marL="0" indent="0">
              <a:buNone/>
            </a:pPr>
            <a:r>
              <a:rPr lang="en-GB" sz="2400" dirty="0" smtClean="0">
                <a:solidFill>
                  <a:schemeClr val="tx2">
                    <a:lumMod val="75000"/>
                  </a:schemeClr>
                </a:solidFill>
              </a:rPr>
              <a:t>Recognising the need to improve and extend capacity for global governance for global public goods, our recommendations are:</a:t>
            </a:r>
          </a:p>
          <a:p>
            <a:pPr lvl="1"/>
            <a:r>
              <a:rPr lang="en-GB" sz="2000" dirty="0" smtClean="0">
                <a:solidFill>
                  <a:schemeClr val="tx2">
                    <a:lumMod val="75000"/>
                  </a:schemeClr>
                </a:solidFill>
              </a:rPr>
              <a:t>UK /Canada learning networks for global health diplomacy to help diplomats </a:t>
            </a:r>
            <a:r>
              <a:rPr lang="en-GB" sz="2000" dirty="0">
                <a:solidFill>
                  <a:schemeClr val="tx2">
                    <a:lumMod val="75000"/>
                  </a:schemeClr>
                </a:solidFill>
              </a:rPr>
              <a:t>/</a:t>
            </a:r>
            <a:r>
              <a:rPr lang="en-GB" sz="2000" dirty="0" smtClean="0">
                <a:solidFill>
                  <a:schemeClr val="tx2">
                    <a:lumMod val="75000"/>
                  </a:schemeClr>
                </a:solidFill>
              </a:rPr>
              <a:t>health experts to develop and share knowledge and skills</a:t>
            </a:r>
          </a:p>
          <a:p>
            <a:pPr lvl="1"/>
            <a:r>
              <a:rPr lang="en-GB" sz="2000" dirty="0" smtClean="0">
                <a:solidFill>
                  <a:schemeClr val="tx2">
                    <a:lumMod val="75000"/>
                  </a:schemeClr>
                </a:solidFill>
              </a:rPr>
              <a:t>Extension to support for global health diplomacy networks for Commonwealth and other partner countries partners.</a:t>
            </a:r>
          </a:p>
          <a:p>
            <a:pPr lvl="1"/>
            <a:r>
              <a:rPr lang="en-GB" sz="2000" dirty="0" smtClean="0">
                <a:solidFill>
                  <a:schemeClr val="tx2">
                    <a:lumMod val="75000"/>
                  </a:schemeClr>
                </a:solidFill>
              </a:rPr>
              <a:t>Development of similar networks in relation to other Sustainable Development Goals</a:t>
            </a:r>
            <a:r>
              <a:rPr lang="en-GB" sz="2200" dirty="0" smtClean="0">
                <a:solidFill>
                  <a:schemeClr val="tx2">
                    <a:lumMod val="75000"/>
                  </a:schemeClr>
                </a:solidFill>
              </a:rPr>
              <a:t>.</a:t>
            </a:r>
          </a:p>
          <a:p>
            <a:pPr marL="0" indent="0">
              <a:buNone/>
            </a:pPr>
            <a:r>
              <a:rPr lang="en-GB" sz="2000" dirty="0" smtClean="0">
                <a:solidFill>
                  <a:schemeClr val="tx2">
                    <a:lumMod val="75000"/>
                  </a:schemeClr>
                </a:solidFill>
              </a:rPr>
              <a:t>These proposals are in line with United Nations Resolutions on Global Health and Foreign Policy (UNGA, 2008, 2009 and 2010) which stress the need to train diplomats and health officials in global health diplomacy.</a:t>
            </a:r>
            <a:endParaRPr lang="en-GB" sz="2000"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467544" y="404664"/>
            <a:ext cx="8229600" cy="780696"/>
          </a:xfrm>
        </p:spPr>
        <p:txBody>
          <a:bodyPr>
            <a:normAutofit/>
          </a:bodyPr>
          <a:lstStyle/>
          <a:p>
            <a:r>
              <a:rPr lang="en-GB" dirty="0" smtClean="0">
                <a:solidFill>
                  <a:schemeClr val="accent2">
                    <a:lumMod val="50000"/>
                  </a:schemeClr>
                </a:solidFill>
              </a:rPr>
              <a:t>Global Health Diplomacy</a:t>
            </a:r>
            <a:endParaRPr lang="en-GB" dirty="0">
              <a:solidFill>
                <a:schemeClr val="accent2">
                  <a:lumMod val="50000"/>
                </a:schemeClr>
              </a:solidFill>
            </a:endParaRPr>
          </a:p>
        </p:txBody>
      </p:sp>
      <p:sp>
        <p:nvSpPr>
          <p:cNvPr id="11267" name="Inhaltsplatzhalter 2"/>
          <p:cNvSpPr>
            <a:spLocks noGrp="1"/>
          </p:cNvSpPr>
          <p:nvPr>
            <p:ph idx="1"/>
          </p:nvPr>
        </p:nvSpPr>
        <p:spPr>
          <a:xfrm>
            <a:off x="683568" y="1412776"/>
            <a:ext cx="8229600" cy="4767808"/>
          </a:xfrm>
        </p:spPr>
        <p:txBody>
          <a:bodyPr>
            <a:normAutofit lnSpcReduction="10000"/>
          </a:bodyPr>
          <a:lstStyle/>
          <a:p>
            <a:pPr>
              <a:buClr>
                <a:schemeClr val="accent2">
                  <a:lumMod val="50000"/>
                </a:schemeClr>
              </a:buClr>
            </a:pPr>
            <a:r>
              <a:rPr lang="en-GB" sz="2000" b="1" dirty="0" smtClean="0">
                <a:latin typeface="+mj-lt"/>
                <a:ea typeface="ＭＳ Ｐゴシック" pitchFamily="34" charset="-128"/>
              </a:rPr>
              <a:t>Governance  for Global Health</a:t>
            </a:r>
          </a:p>
          <a:p>
            <a:pPr lvl="1">
              <a:buClr>
                <a:schemeClr val="accent2">
                  <a:lumMod val="50000"/>
                </a:schemeClr>
              </a:buClr>
            </a:pPr>
            <a:r>
              <a:rPr lang="en-GB" sz="2000" dirty="0">
                <a:latin typeface="+mj-lt"/>
                <a:ea typeface="ＭＳ Ｐゴシック" pitchFamily="34" charset="-128"/>
              </a:rPr>
              <a:t>B</a:t>
            </a:r>
            <a:r>
              <a:rPr lang="en-GB" sz="2000" dirty="0" smtClean="0">
                <a:latin typeface="+mj-lt"/>
                <a:ea typeface="ＭＳ Ｐゴシック" pitchFamily="34" charset="-128"/>
              </a:rPr>
              <a:t>etween government departments</a:t>
            </a:r>
          </a:p>
          <a:p>
            <a:pPr lvl="1">
              <a:buClr>
                <a:schemeClr val="accent2">
                  <a:lumMod val="50000"/>
                </a:schemeClr>
              </a:buClr>
            </a:pPr>
            <a:r>
              <a:rPr lang="en-GB" sz="2000" dirty="0">
                <a:latin typeface="+mj-lt"/>
                <a:ea typeface="ＭＳ Ｐゴシック" pitchFamily="34" charset="-128"/>
              </a:rPr>
              <a:t>W</a:t>
            </a:r>
            <a:r>
              <a:rPr lang="en-GB" sz="2000" dirty="0" smtClean="0">
                <a:latin typeface="+mj-lt"/>
                <a:ea typeface="ＭＳ Ｐゴシック" pitchFamily="34" charset="-128"/>
              </a:rPr>
              <a:t>ith international aid agencies</a:t>
            </a:r>
          </a:p>
          <a:p>
            <a:pPr lvl="1">
              <a:buClr>
                <a:schemeClr val="accent2">
                  <a:lumMod val="50000"/>
                </a:schemeClr>
              </a:buClr>
            </a:pPr>
            <a:r>
              <a:rPr lang="en-GB" sz="2000" dirty="0" smtClean="0">
                <a:latin typeface="+mj-lt"/>
                <a:ea typeface="ＭＳ Ｐゴシック" pitchFamily="34" charset="-128"/>
              </a:rPr>
              <a:t>With NGOs and CSOs</a:t>
            </a:r>
          </a:p>
          <a:p>
            <a:pPr lvl="1">
              <a:buClr>
                <a:schemeClr val="accent2">
                  <a:lumMod val="50000"/>
                </a:schemeClr>
              </a:buClr>
            </a:pPr>
            <a:r>
              <a:rPr lang="en-GB" sz="2000" dirty="0" smtClean="0">
                <a:latin typeface="+mj-lt"/>
                <a:ea typeface="ＭＳ Ｐゴシック" pitchFamily="34" charset="-128"/>
              </a:rPr>
              <a:t>With business interests</a:t>
            </a:r>
            <a:endParaRPr lang="hu-HU" sz="2400" dirty="0" smtClean="0">
              <a:latin typeface="+mj-lt"/>
              <a:ea typeface="ＭＳ Ｐゴシック" pitchFamily="34" charset="-128"/>
            </a:endParaRPr>
          </a:p>
          <a:p>
            <a:pPr>
              <a:buClr>
                <a:schemeClr val="accent2">
                  <a:lumMod val="50000"/>
                </a:schemeClr>
              </a:buClr>
            </a:pPr>
            <a:r>
              <a:rPr lang="en-GB" sz="2000" b="1" dirty="0" smtClean="0">
                <a:latin typeface="+mj-lt"/>
                <a:ea typeface="ＭＳ Ｐゴシック" pitchFamily="34" charset="-128"/>
              </a:rPr>
              <a:t>Global Health Governance </a:t>
            </a:r>
            <a:endParaRPr lang="en-GB" sz="2000" b="1" dirty="0">
              <a:latin typeface="+mj-lt"/>
              <a:ea typeface="ＭＳ Ｐゴシック" pitchFamily="34" charset="-128"/>
            </a:endParaRPr>
          </a:p>
          <a:p>
            <a:pPr lvl="1">
              <a:buClr>
                <a:schemeClr val="accent2">
                  <a:lumMod val="50000"/>
                </a:schemeClr>
              </a:buClr>
            </a:pPr>
            <a:r>
              <a:rPr lang="en-GB" sz="2000" dirty="0" smtClean="0">
                <a:latin typeface="+mj-lt"/>
                <a:ea typeface="ＭＳ Ｐゴシック" pitchFamily="34" charset="-128"/>
              </a:rPr>
              <a:t>Within regions – EU</a:t>
            </a:r>
          </a:p>
          <a:p>
            <a:pPr lvl="1">
              <a:buClr>
                <a:schemeClr val="accent2">
                  <a:lumMod val="50000"/>
                </a:schemeClr>
              </a:buClr>
            </a:pPr>
            <a:r>
              <a:rPr lang="en-GB" sz="2000" dirty="0" smtClean="0">
                <a:latin typeface="+mj-lt"/>
                <a:ea typeface="ＭＳ Ｐゴシック" pitchFamily="34" charset="-128"/>
              </a:rPr>
              <a:t>Sub regions - SEEHN</a:t>
            </a:r>
          </a:p>
          <a:p>
            <a:pPr lvl="1">
              <a:buClr>
                <a:schemeClr val="accent2">
                  <a:lumMod val="50000"/>
                </a:schemeClr>
              </a:buClr>
            </a:pPr>
            <a:r>
              <a:rPr lang="en-GB" sz="2000" dirty="0" smtClean="0">
                <a:latin typeface="+mj-lt"/>
                <a:ea typeface="ＭＳ Ｐゴシック" pitchFamily="34" charset="-128"/>
              </a:rPr>
              <a:t>At WHA  and UNGA</a:t>
            </a:r>
            <a:endParaRPr lang="en-GB" sz="2400" dirty="0" smtClean="0">
              <a:latin typeface="+mj-lt"/>
              <a:ea typeface="ＭＳ Ｐゴシック" pitchFamily="34" charset="-128"/>
            </a:endParaRPr>
          </a:p>
          <a:p>
            <a:pPr>
              <a:buClr>
                <a:schemeClr val="accent2">
                  <a:lumMod val="50000"/>
                </a:schemeClr>
              </a:buClr>
            </a:pPr>
            <a:r>
              <a:rPr lang="en-GB" sz="2000" b="1" dirty="0" smtClean="0">
                <a:latin typeface="+mj-lt"/>
                <a:ea typeface="ＭＳ Ｐゴシック" pitchFamily="34" charset="-128"/>
              </a:rPr>
              <a:t>Global Governance for Health</a:t>
            </a:r>
            <a:endParaRPr lang="en-GB" sz="2400" b="1" dirty="0">
              <a:latin typeface="+mj-lt"/>
              <a:ea typeface="ＭＳ Ｐゴシック" pitchFamily="34" charset="-128"/>
            </a:endParaRPr>
          </a:p>
          <a:p>
            <a:pPr lvl="1">
              <a:buClr>
                <a:schemeClr val="accent2">
                  <a:lumMod val="50000"/>
                </a:schemeClr>
              </a:buClr>
            </a:pPr>
            <a:r>
              <a:rPr lang="en-GB" sz="2000" dirty="0" smtClean="0">
                <a:latin typeface="+mj-lt"/>
                <a:ea typeface="ＭＳ Ｐゴシック" pitchFamily="34" charset="-128"/>
              </a:rPr>
              <a:t>At WTO,  WEF</a:t>
            </a:r>
          </a:p>
          <a:p>
            <a:pPr lvl="1">
              <a:buClr>
                <a:schemeClr val="accent2">
                  <a:lumMod val="50000"/>
                </a:schemeClr>
              </a:buClr>
            </a:pPr>
            <a:r>
              <a:rPr lang="en-GB" sz="2000" dirty="0" smtClean="0">
                <a:latin typeface="+mj-lt"/>
                <a:ea typeface="ＭＳ Ｐゴシック" pitchFamily="34" charset="-128"/>
              </a:rPr>
              <a:t>Across Regions – G77</a:t>
            </a:r>
          </a:p>
          <a:p>
            <a:pPr lvl="1">
              <a:buClr>
                <a:schemeClr val="accent2">
                  <a:lumMod val="50000"/>
                </a:schemeClr>
              </a:buClr>
            </a:pPr>
            <a:r>
              <a:rPr lang="en-GB" sz="2000" dirty="0" smtClean="0">
                <a:latin typeface="+mj-lt"/>
                <a:ea typeface="ＭＳ Ｐゴシック" pitchFamily="34" charset="-128"/>
              </a:rPr>
              <a:t>At UN: ECOSOC , ILO, UNEP …..</a:t>
            </a:r>
          </a:p>
          <a:p>
            <a:pPr>
              <a:buClr>
                <a:schemeClr val="accent2">
                  <a:lumMod val="50000"/>
                </a:schemeClr>
              </a:buClr>
              <a:buFontTx/>
              <a:buNone/>
            </a:pPr>
            <a:endParaRPr lang="en-GB" sz="1800" dirty="0" smtClean="0">
              <a:latin typeface="+mj-lt"/>
              <a:ea typeface="ＭＳ Ｐゴシック" pitchFamily="34" charset="-128"/>
            </a:endParaRPr>
          </a:p>
          <a:p>
            <a:endParaRPr lang="de-CH" dirty="0" smtClean="0">
              <a:ea typeface="ＭＳ Ｐゴシック" pitchFamily="34" charset="-128"/>
            </a:endParaRPr>
          </a:p>
          <a:p>
            <a:endParaRPr lang="de-CH" dirty="0" smtClean="0">
              <a:ea typeface="ＭＳ Ｐゴシック" pitchFamily="34" charset="-128"/>
            </a:endParaRPr>
          </a:p>
          <a:p>
            <a:endParaRPr lang="de-CH" dirty="0" smtClean="0">
              <a:ea typeface="ＭＳ Ｐゴシック" pitchFamily="34" charset="-128"/>
            </a:endParaRPr>
          </a:p>
          <a:p>
            <a:endParaRPr lang="de-CH" dirty="0" smtClean="0">
              <a:ea typeface="ＭＳ Ｐゴシック" pitchFamily="34" charset="-128"/>
            </a:endParaRPr>
          </a:p>
          <a:p>
            <a:endParaRPr lang="de-CH" dirty="0" smtClean="0">
              <a:ea typeface="ＭＳ Ｐゴシック" pitchFamily="34" charset="-128"/>
            </a:endParaRPr>
          </a:p>
          <a:p>
            <a:endParaRPr lang="de-CH" dirty="0" smtClean="0">
              <a:ea typeface="ＭＳ Ｐゴシック" pitchFamily="34" charset="-128"/>
            </a:endParaRPr>
          </a:p>
        </p:txBody>
      </p:sp>
      <p:graphicFrame>
        <p:nvGraphicFramePr>
          <p:cNvPr id="4" name="Diagramm 3"/>
          <p:cNvGraphicFramePr/>
          <p:nvPr>
            <p:extLst>
              <p:ext uri="{D42A27DB-BD31-4B8C-83A1-F6EECF244321}">
                <p14:modId xmlns:p14="http://schemas.microsoft.com/office/powerpoint/2010/main" val="2212490215"/>
              </p:ext>
            </p:extLst>
          </p:nvPr>
        </p:nvGraphicFramePr>
        <p:xfrm>
          <a:off x="4860032" y="1628800"/>
          <a:ext cx="403244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100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229600" cy="4637112"/>
          </a:xfrm>
        </p:spPr>
        <p:txBody>
          <a:bodyPr>
            <a:normAutofit fontScale="92500" lnSpcReduction="10000"/>
          </a:bodyPr>
          <a:lstStyle/>
          <a:p>
            <a:pPr marL="0" indent="0">
              <a:buNone/>
            </a:pPr>
            <a:r>
              <a:rPr lang="en-GB" sz="2800" b="1" dirty="0" smtClean="0">
                <a:solidFill>
                  <a:schemeClr val="tx2">
                    <a:lumMod val="75000"/>
                  </a:schemeClr>
                </a:solidFill>
              </a:rPr>
              <a:t>Renewal of global health protection collaboration </a:t>
            </a:r>
          </a:p>
          <a:p>
            <a:pPr marL="0" indent="0">
              <a:buNone/>
            </a:pPr>
            <a:r>
              <a:rPr lang="en-GB" sz="2400" dirty="0">
                <a:solidFill>
                  <a:schemeClr val="tx2">
                    <a:lumMod val="75000"/>
                  </a:schemeClr>
                </a:solidFill>
              </a:rPr>
              <a:t>The UK and Canada </a:t>
            </a:r>
            <a:r>
              <a:rPr lang="en-GB" sz="2400" dirty="0" smtClean="0">
                <a:solidFill>
                  <a:schemeClr val="tx2">
                    <a:lumMod val="75000"/>
                  </a:schemeClr>
                </a:solidFill>
              </a:rPr>
              <a:t>participate in many collaborations </a:t>
            </a:r>
            <a:r>
              <a:rPr lang="en-GB" sz="2400" dirty="0">
                <a:solidFill>
                  <a:schemeClr val="tx2">
                    <a:lumMod val="75000"/>
                  </a:schemeClr>
                </a:solidFill>
              </a:rPr>
              <a:t>to improve global health </a:t>
            </a:r>
            <a:r>
              <a:rPr lang="en-GB" sz="2400" dirty="0" smtClean="0">
                <a:solidFill>
                  <a:schemeClr val="tx2">
                    <a:lumMod val="75000"/>
                  </a:schemeClr>
                </a:solidFill>
              </a:rPr>
              <a:t>security. Extension of such partnerships is recommended together with </a:t>
            </a:r>
            <a:r>
              <a:rPr lang="en-GB" sz="2400" dirty="0">
                <a:solidFill>
                  <a:schemeClr val="tx2">
                    <a:lumMod val="75000"/>
                  </a:schemeClr>
                </a:solidFill>
              </a:rPr>
              <a:t>f</a:t>
            </a:r>
            <a:r>
              <a:rPr lang="en-GB" sz="2400" dirty="0" smtClean="0">
                <a:solidFill>
                  <a:schemeClr val="tx2">
                    <a:lumMod val="75000"/>
                  </a:schemeClr>
                </a:solidFill>
              </a:rPr>
              <a:t>urther action to build public </a:t>
            </a:r>
            <a:r>
              <a:rPr lang="en-GB" sz="2400" dirty="0">
                <a:solidFill>
                  <a:schemeClr val="tx2">
                    <a:lumMod val="75000"/>
                  </a:schemeClr>
                </a:solidFill>
              </a:rPr>
              <a:t>health capability </a:t>
            </a:r>
            <a:r>
              <a:rPr lang="en-GB" sz="2400" dirty="0" smtClean="0">
                <a:solidFill>
                  <a:schemeClr val="tx2">
                    <a:lumMod val="75000"/>
                  </a:schemeClr>
                </a:solidFill>
              </a:rPr>
              <a:t>in Commonwealth and other partner countries steps recommended are: </a:t>
            </a:r>
          </a:p>
          <a:p>
            <a:pPr lvl="1"/>
            <a:r>
              <a:rPr lang="en-GB" sz="2400" dirty="0" smtClean="0">
                <a:solidFill>
                  <a:schemeClr val="tx2">
                    <a:lumMod val="75000"/>
                  </a:schemeClr>
                </a:solidFill>
              </a:rPr>
              <a:t>Participation with other Commonwealth Countries in the International Consortium for Urban Health and Sustainability.</a:t>
            </a:r>
          </a:p>
          <a:p>
            <a:pPr lvl="1"/>
            <a:r>
              <a:rPr lang="en-GB" sz="2400" dirty="0" smtClean="0">
                <a:solidFill>
                  <a:schemeClr val="tx2">
                    <a:lumMod val="75000"/>
                  </a:schemeClr>
                </a:solidFill>
              </a:rPr>
              <a:t>Canada/UK partnership for training and career development for public health laboratory staff.</a:t>
            </a:r>
          </a:p>
          <a:p>
            <a:pPr lvl="1"/>
            <a:r>
              <a:rPr lang="en-GB" sz="2400" dirty="0" smtClean="0">
                <a:solidFill>
                  <a:schemeClr val="tx2">
                    <a:lumMod val="75000"/>
                  </a:schemeClr>
                </a:solidFill>
              </a:rPr>
              <a:t>A Grand Challenge programme to encourage innovative ways of improving the capture of basic birth and death data.</a:t>
            </a:r>
          </a:p>
          <a:p>
            <a:pPr marL="0" indent="0">
              <a:buNone/>
            </a:pPr>
            <a:r>
              <a:rPr lang="en-GB" sz="2200" dirty="0" smtClean="0">
                <a:solidFill>
                  <a:schemeClr val="tx2">
                    <a:lumMod val="75000"/>
                  </a:schemeClr>
                </a:solidFill>
              </a:rPr>
              <a:t>These proposals respond to the needs of countries to meet the International Health Regulation signed in 2005.</a:t>
            </a:r>
          </a:p>
          <a:p>
            <a:pPr lvl="1"/>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b="1" smtClean="0">
                <a:effectLst>
                  <a:outerShdw blurRad="38100" dist="38100" dir="2700000" algn="tl">
                    <a:srgbClr val="C0C0C0"/>
                  </a:outerShdw>
                </a:effectLst>
              </a:rPr>
              <a:t>Why Global Health Protection?</a:t>
            </a:r>
          </a:p>
        </p:txBody>
      </p:sp>
      <p:sp>
        <p:nvSpPr>
          <p:cNvPr id="3075" name="Content Placeholder 2"/>
          <p:cNvSpPr>
            <a:spLocks noGrp="1"/>
          </p:cNvSpPr>
          <p:nvPr>
            <p:ph idx="1"/>
          </p:nvPr>
        </p:nvSpPr>
        <p:spPr/>
        <p:txBody>
          <a:bodyPr/>
          <a:lstStyle/>
          <a:p>
            <a:pPr eaLnBrk="1" hangingPunct="1"/>
            <a:r>
              <a:rPr lang="en-US" altLang="en-US" smtClean="0"/>
              <a:t>Self-interest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0725"/>
            <a:ext cx="29972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4541838"/>
            <a:ext cx="2919413"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4530725"/>
            <a:ext cx="30003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5250" y="2127250"/>
            <a:ext cx="638651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03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229600" cy="5141168"/>
          </a:xfrm>
        </p:spPr>
        <p:txBody>
          <a:bodyPr>
            <a:normAutofit fontScale="85000" lnSpcReduction="10000"/>
          </a:bodyPr>
          <a:lstStyle/>
          <a:p>
            <a:pPr marL="0" indent="0">
              <a:buNone/>
            </a:pPr>
            <a:r>
              <a:rPr lang="en-GB" sz="3300" b="1" dirty="0" smtClean="0">
                <a:solidFill>
                  <a:schemeClr val="tx2">
                    <a:lumMod val="75000"/>
                  </a:schemeClr>
                </a:solidFill>
              </a:rPr>
              <a:t>Partnership action on Neglected Tropical Diseases</a:t>
            </a:r>
          </a:p>
          <a:p>
            <a:pPr marL="0" indent="0">
              <a:buNone/>
            </a:pPr>
            <a:r>
              <a:rPr lang="en-GB" sz="2600" b="1" dirty="0" smtClean="0">
                <a:solidFill>
                  <a:schemeClr val="tx2">
                    <a:lumMod val="75000"/>
                  </a:schemeClr>
                </a:solidFill>
              </a:rPr>
              <a:t>  </a:t>
            </a:r>
            <a:r>
              <a:rPr lang="en-GB" sz="3100" dirty="0">
                <a:solidFill>
                  <a:schemeClr val="tx2">
                    <a:lumMod val="75000"/>
                  </a:schemeClr>
                </a:solidFill>
              </a:rPr>
              <a:t>A</a:t>
            </a:r>
            <a:r>
              <a:rPr lang="en-GB" sz="3100" dirty="0" smtClean="0">
                <a:solidFill>
                  <a:schemeClr val="tx2">
                    <a:lumMod val="75000"/>
                  </a:schemeClr>
                </a:solidFill>
              </a:rPr>
              <a:t>ddresses key issues raised by the colloquium.</a:t>
            </a:r>
            <a:endParaRPr lang="en-GB" sz="2600" dirty="0" smtClean="0">
              <a:solidFill>
                <a:schemeClr val="tx2">
                  <a:lumMod val="75000"/>
                </a:schemeClr>
              </a:solidFill>
            </a:endParaRPr>
          </a:p>
          <a:p>
            <a:pPr lvl="1"/>
            <a:r>
              <a:rPr lang="en-GB" sz="2400" dirty="0">
                <a:solidFill>
                  <a:schemeClr val="tx2">
                    <a:lumMod val="75000"/>
                  </a:schemeClr>
                </a:solidFill>
              </a:rPr>
              <a:t>H</a:t>
            </a:r>
            <a:r>
              <a:rPr lang="en-GB" sz="2400" dirty="0" smtClean="0">
                <a:solidFill>
                  <a:schemeClr val="tx2">
                    <a:lumMod val="75000"/>
                  </a:schemeClr>
                </a:solidFill>
              </a:rPr>
              <a:t>ighly prevalent affecting one 6th of global population, where science capability of UK/Canada can make an effective contribution </a:t>
            </a:r>
          </a:p>
          <a:p>
            <a:pPr lvl="1"/>
            <a:r>
              <a:rPr lang="en-GB" sz="2400" dirty="0">
                <a:solidFill>
                  <a:schemeClr val="tx2">
                    <a:lumMod val="75000"/>
                  </a:schemeClr>
                </a:solidFill>
              </a:rPr>
              <a:t>D</a:t>
            </a:r>
            <a:r>
              <a:rPr lang="en-GB" sz="2400" dirty="0" smtClean="0">
                <a:solidFill>
                  <a:schemeClr val="tx2">
                    <a:lumMod val="75000"/>
                  </a:schemeClr>
                </a:solidFill>
              </a:rPr>
              <a:t>iseases of poverty where market mechanisms fail to deliver solutions </a:t>
            </a:r>
          </a:p>
          <a:p>
            <a:pPr lvl="1"/>
            <a:r>
              <a:rPr lang="en-GB" sz="2400" dirty="0" smtClean="0">
                <a:solidFill>
                  <a:schemeClr val="tx2">
                    <a:lumMod val="75000"/>
                  </a:schemeClr>
                </a:solidFill>
              </a:rPr>
              <a:t>Whole society approach engaging pharmaceutical companies and civil society organisations and building on existing collaboration. </a:t>
            </a:r>
          </a:p>
          <a:p>
            <a:pPr marL="0" indent="0">
              <a:buNone/>
            </a:pPr>
            <a:endParaRPr lang="en-GB" sz="700" dirty="0" smtClean="0">
              <a:solidFill>
                <a:schemeClr val="tx2">
                  <a:lumMod val="75000"/>
                </a:schemeClr>
              </a:solidFill>
            </a:endParaRPr>
          </a:p>
          <a:p>
            <a:pPr marL="0" indent="0">
              <a:buNone/>
            </a:pPr>
            <a:r>
              <a:rPr lang="en-GB" sz="3100" dirty="0" smtClean="0">
                <a:solidFill>
                  <a:schemeClr val="tx2">
                    <a:lumMod val="75000"/>
                  </a:schemeClr>
                </a:solidFill>
              </a:rPr>
              <a:t>Recommendations include:</a:t>
            </a:r>
          </a:p>
          <a:p>
            <a:pPr lvl="1"/>
            <a:r>
              <a:rPr lang="en-GB" sz="2400" dirty="0" smtClean="0">
                <a:solidFill>
                  <a:schemeClr val="tx2">
                    <a:lumMod val="75000"/>
                  </a:schemeClr>
                </a:solidFill>
              </a:rPr>
              <a:t>Financial support to close the funding gap, for the delivery of NTD drugs.</a:t>
            </a:r>
          </a:p>
          <a:p>
            <a:pPr lvl="1"/>
            <a:r>
              <a:rPr lang="en-GB" sz="2400" dirty="0" smtClean="0">
                <a:solidFill>
                  <a:schemeClr val="tx2">
                    <a:lumMod val="75000"/>
                  </a:schemeClr>
                </a:solidFill>
              </a:rPr>
              <a:t>Greater recognition and support for companies providing free drugs and the CSOs that deliver them.</a:t>
            </a:r>
          </a:p>
          <a:p>
            <a:pPr lvl="1"/>
            <a:r>
              <a:rPr lang="en-GB" sz="2400" dirty="0" smtClean="0">
                <a:solidFill>
                  <a:schemeClr val="tx2">
                    <a:lumMod val="75000"/>
                  </a:schemeClr>
                </a:solidFill>
              </a:rPr>
              <a:t>Support for the ongoing Dengue Fever vaccines and treatment research programmes and collaboration in Trachoma research. </a:t>
            </a:r>
            <a:r>
              <a:rPr lang="en-GB" sz="24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051050" y="981075"/>
            <a:ext cx="5111750" cy="4979988"/>
            <a:chOff x="1292" y="618"/>
            <a:chExt cx="3220" cy="3137"/>
          </a:xfrm>
        </p:grpSpPr>
        <p:sp>
          <p:nvSpPr>
            <p:cNvPr id="56454" name="AutoShape 3"/>
            <p:cNvSpPr>
              <a:spLocks noChangeAspect="1" noChangeArrowheads="1" noTextEdit="1"/>
            </p:cNvSpPr>
            <p:nvPr/>
          </p:nvSpPr>
          <p:spPr bwMode="auto">
            <a:xfrm>
              <a:off x="1292" y="618"/>
              <a:ext cx="3220" cy="3137"/>
            </a:xfrm>
            <a:prstGeom prst="rect">
              <a:avLst/>
            </a:prstGeom>
            <a:noFill/>
            <a:ln w="9525">
              <a:noFill/>
              <a:miter lim="800000"/>
              <a:headEnd/>
              <a:tailEnd/>
            </a:ln>
          </p:spPr>
          <p:txBody>
            <a:bodyPr/>
            <a:lstStyle/>
            <a:p>
              <a:endParaRPr lang="en-GB">
                <a:solidFill>
                  <a:prstClr val="black"/>
                </a:solidFill>
              </a:endParaRPr>
            </a:p>
          </p:txBody>
        </p:sp>
        <p:sp>
          <p:nvSpPr>
            <p:cNvPr id="56455" name="Freeform 4"/>
            <p:cNvSpPr>
              <a:spLocks/>
            </p:cNvSpPr>
            <p:nvPr/>
          </p:nvSpPr>
          <p:spPr bwMode="auto">
            <a:xfrm>
              <a:off x="3095" y="1241"/>
              <a:ext cx="770" cy="856"/>
            </a:xfrm>
            <a:custGeom>
              <a:avLst/>
              <a:gdLst>
                <a:gd name="T0" fmla="*/ 0 w 2310"/>
                <a:gd name="T1" fmla="*/ 0 h 2568"/>
                <a:gd name="T2" fmla="*/ 0 w 2310"/>
                <a:gd name="T3" fmla="*/ 0 h 2568"/>
                <a:gd name="T4" fmla="*/ 0 w 2310"/>
                <a:gd name="T5" fmla="*/ 0 h 2568"/>
                <a:gd name="T6" fmla="*/ 0 w 2310"/>
                <a:gd name="T7" fmla="*/ 0 h 2568"/>
                <a:gd name="T8" fmla="*/ 0 w 2310"/>
                <a:gd name="T9" fmla="*/ 0 h 2568"/>
                <a:gd name="T10" fmla="*/ 0 w 2310"/>
                <a:gd name="T11" fmla="*/ 0 h 2568"/>
                <a:gd name="T12" fmla="*/ 0 w 2310"/>
                <a:gd name="T13" fmla="*/ 0 h 2568"/>
                <a:gd name="T14" fmla="*/ 0 w 2310"/>
                <a:gd name="T15" fmla="*/ 0 h 2568"/>
                <a:gd name="T16" fmla="*/ 0 w 2310"/>
                <a:gd name="T17" fmla="*/ 0 h 2568"/>
                <a:gd name="T18" fmla="*/ 0 w 2310"/>
                <a:gd name="T19" fmla="*/ 0 h 2568"/>
                <a:gd name="T20" fmla="*/ 0 w 2310"/>
                <a:gd name="T21" fmla="*/ 0 h 2568"/>
                <a:gd name="T22" fmla="*/ 0 w 2310"/>
                <a:gd name="T23" fmla="*/ 0 h 2568"/>
                <a:gd name="T24" fmla="*/ 0 w 2310"/>
                <a:gd name="T25" fmla="*/ 0 h 2568"/>
                <a:gd name="T26" fmla="*/ 0 w 2310"/>
                <a:gd name="T27" fmla="*/ 0 h 2568"/>
                <a:gd name="T28" fmla="*/ 0 w 2310"/>
                <a:gd name="T29" fmla="*/ 0 h 2568"/>
                <a:gd name="T30" fmla="*/ 0 w 2310"/>
                <a:gd name="T31" fmla="*/ 0 h 2568"/>
                <a:gd name="T32" fmla="*/ 0 w 2310"/>
                <a:gd name="T33" fmla="*/ 0 h 2568"/>
                <a:gd name="T34" fmla="*/ 0 w 2310"/>
                <a:gd name="T35" fmla="*/ 0 h 2568"/>
                <a:gd name="T36" fmla="*/ 0 w 2310"/>
                <a:gd name="T37" fmla="*/ 0 h 2568"/>
                <a:gd name="T38" fmla="*/ 0 w 2310"/>
                <a:gd name="T39" fmla="*/ 0 h 2568"/>
                <a:gd name="T40" fmla="*/ 0 w 2310"/>
                <a:gd name="T41" fmla="*/ 0 h 2568"/>
                <a:gd name="T42" fmla="*/ 0 w 2310"/>
                <a:gd name="T43" fmla="*/ 0 h 2568"/>
                <a:gd name="T44" fmla="*/ 0 w 2310"/>
                <a:gd name="T45" fmla="*/ 0 h 2568"/>
                <a:gd name="T46" fmla="*/ 0 w 2310"/>
                <a:gd name="T47" fmla="*/ 0 h 2568"/>
                <a:gd name="T48" fmla="*/ 0 w 2310"/>
                <a:gd name="T49" fmla="*/ 0 h 2568"/>
                <a:gd name="T50" fmla="*/ 0 w 2310"/>
                <a:gd name="T51" fmla="*/ 0 h 2568"/>
                <a:gd name="T52" fmla="*/ 0 w 2310"/>
                <a:gd name="T53" fmla="*/ 0 h 2568"/>
                <a:gd name="T54" fmla="*/ 0 w 2310"/>
                <a:gd name="T55" fmla="*/ 0 h 2568"/>
                <a:gd name="T56" fmla="*/ 0 w 2310"/>
                <a:gd name="T57" fmla="*/ 0 h 2568"/>
                <a:gd name="T58" fmla="*/ 0 w 2310"/>
                <a:gd name="T59" fmla="*/ 0 h 2568"/>
                <a:gd name="T60" fmla="*/ 0 w 2310"/>
                <a:gd name="T61" fmla="*/ 0 h 2568"/>
                <a:gd name="T62" fmla="*/ 0 w 2310"/>
                <a:gd name="T63" fmla="*/ 0 h 2568"/>
                <a:gd name="T64" fmla="*/ 0 w 2310"/>
                <a:gd name="T65" fmla="*/ 0 h 2568"/>
                <a:gd name="T66" fmla="*/ 0 w 2310"/>
                <a:gd name="T67" fmla="*/ 0 h 2568"/>
                <a:gd name="T68" fmla="*/ 0 w 2310"/>
                <a:gd name="T69" fmla="*/ 0 h 2568"/>
                <a:gd name="T70" fmla="*/ 0 w 2310"/>
                <a:gd name="T71" fmla="*/ 0 h 2568"/>
                <a:gd name="T72" fmla="*/ 0 w 2310"/>
                <a:gd name="T73" fmla="*/ 0 h 2568"/>
                <a:gd name="T74" fmla="*/ 0 w 2310"/>
                <a:gd name="T75" fmla="*/ 0 h 2568"/>
                <a:gd name="T76" fmla="*/ 0 w 2310"/>
                <a:gd name="T77" fmla="*/ 0 h 2568"/>
                <a:gd name="T78" fmla="*/ 0 w 2310"/>
                <a:gd name="T79" fmla="*/ 0 h 2568"/>
                <a:gd name="T80" fmla="*/ 0 w 2310"/>
                <a:gd name="T81" fmla="*/ 0 h 2568"/>
                <a:gd name="T82" fmla="*/ 0 w 2310"/>
                <a:gd name="T83" fmla="*/ 0 h 2568"/>
                <a:gd name="T84" fmla="*/ 0 w 2310"/>
                <a:gd name="T85" fmla="*/ 0 h 2568"/>
                <a:gd name="T86" fmla="*/ 0 w 2310"/>
                <a:gd name="T87" fmla="*/ 0 h 2568"/>
                <a:gd name="T88" fmla="*/ 0 w 2310"/>
                <a:gd name="T89" fmla="*/ 0 h 2568"/>
                <a:gd name="T90" fmla="*/ 0 w 2310"/>
                <a:gd name="T91" fmla="*/ 0 h 2568"/>
                <a:gd name="T92" fmla="*/ 0 w 2310"/>
                <a:gd name="T93" fmla="*/ 0 h 2568"/>
                <a:gd name="T94" fmla="*/ 0 w 2310"/>
                <a:gd name="T95" fmla="*/ 0 h 2568"/>
                <a:gd name="T96" fmla="*/ 0 w 2310"/>
                <a:gd name="T97" fmla="*/ 0 h 2568"/>
                <a:gd name="T98" fmla="*/ 0 w 2310"/>
                <a:gd name="T99" fmla="*/ 0 h 2568"/>
                <a:gd name="T100" fmla="*/ 0 w 2310"/>
                <a:gd name="T101" fmla="*/ 0 h 2568"/>
                <a:gd name="T102" fmla="*/ 0 w 2310"/>
                <a:gd name="T103" fmla="*/ 0 h 2568"/>
                <a:gd name="T104" fmla="*/ 0 w 2310"/>
                <a:gd name="T105" fmla="*/ 0 h 2568"/>
                <a:gd name="T106" fmla="*/ 0 w 2310"/>
                <a:gd name="T107" fmla="*/ 0 h 2568"/>
                <a:gd name="T108" fmla="*/ 0 w 2310"/>
                <a:gd name="T109" fmla="*/ 0 h 2568"/>
                <a:gd name="T110" fmla="*/ 0 w 2310"/>
                <a:gd name="T111" fmla="*/ 0 h 2568"/>
                <a:gd name="T112" fmla="*/ 0 w 2310"/>
                <a:gd name="T113" fmla="*/ 0 h 2568"/>
                <a:gd name="T114" fmla="*/ 0 w 2310"/>
                <a:gd name="T115" fmla="*/ 0 h 25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2568"/>
                <a:gd name="T176" fmla="*/ 2310 w 2310"/>
                <a:gd name="T177" fmla="*/ 2568 h 25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2568">
                  <a:moveTo>
                    <a:pt x="2310" y="627"/>
                  </a:moveTo>
                  <a:lnTo>
                    <a:pt x="2285" y="577"/>
                  </a:lnTo>
                  <a:lnTo>
                    <a:pt x="2224" y="491"/>
                  </a:lnTo>
                  <a:lnTo>
                    <a:pt x="2162" y="454"/>
                  </a:lnTo>
                  <a:lnTo>
                    <a:pt x="2162" y="368"/>
                  </a:lnTo>
                  <a:lnTo>
                    <a:pt x="2162" y="295"/>
                  </a:lnTo>
                  <a:lnTo>
                    <a:pt x="2162" y="209"/>
                  </a:lnTo>
                  <a:lnTo>
                    <a:pt x="2126" y="123"/>
                  </a:lnTo>
                  <a:lnTo>
                    <a:pt x="2064" y="86"/>
                  </a:lnTo>
                  <a:lnTo>
                    <a:pt x="1990" y="37"/>
                  </a:lnTo>
                  <a:lnTo>
                    <a:pt x="1929" y="0"/>
                  </a:lnTo>
                  <a:lnTo>
                    <a:pt x="1929" y="37"/>
                  </a:lnTo>
                  <a:lnTo>
                    <a:pt x="1904" y="37"/>
                  </a:lnTo>
                  <a:lnTo>
                    <a:pt x="1843" y="0"/>
                  </a:lnTo>
                  <a:lnTo>
                    <a:pt x="1843" y="86"/>
                  </a:lnTo>
                  <a:lnTo>
                    <a:pt x="1769" y="123"/>
                  </a:lnTo>
                  <a:lnTo>
                    <a:pt x="1708" y="123"/>
                  </a:lnTo>
                  <a:lnTo>
                    <a:pt x="1647" y="123"/>
                  </a:lnTo>
                  <a:lnTo>
                    <a:pt x="1572" y="123"/>
                  </a:lnTo>
                  <a:lnTo>
                    <a:pt x="1548" y="123"/>
                  </a:lnTo>
                  <a:lnTo>
                    <a:pt x="1413" y="123"/>
                  </a:lnTo>
                  <a:lnTo>
                    <a:pt x="1352" y="123"/>
                  </a:lnTo>
                  <a:lnTo>
                    <a:pt x="1290" y="123"/>
                  </a:lnTo>
                  <a:lnTo>
                    <a:pt x="1229" y="123"/>
                  </a:lnTo>
                  <a:lnTo>
                    <a:pt x="1155" y="123"/>
                  </a:lnTo>
                  <a:lnTo>
                    <a:pt x="1130" y="123"/>
                  </a:lnTo>
                  <a:lnTo>
                    <a:pt x="1069" y="123"/>
                  </a:lnTo>
                  <a:lnTo>
                    <a:pt x="995" y="123"/>
                  </a:lnTo>
                  <a:lnTo>
                    <a:pt x="934" y="123"/>
                  </a:lnTo>
                  <a:lnTo>
                    <a:pt x="872" y="123"/>
                  </a:lnTo>
                  <a:lnTo>
                    <a:pt x="810" y="123"/>
                  </a:lnTo>
                  <a:lnTo>
                    <a:pt x="737" y="160"/>
                  </a:lnTo>
                  <a:lnTo>
                    <a:pt x="676" y="160"/>
                  </a:lnTo>
                  <a:lnTo>
                    <a:pt x="614" y="160"/>
                  </a:lnTo>
                  <a:lnTo>
                    <a:pt x="553" y="160"/>
                  </a:lnTo>
                  <a:lnTo>
                    <a:pt x="479" y="160"/>
                  </a:lnTo>
                  <a:lnTo>
                    <a:pt x="479" y="123"/>
                  </a:lnTo>
                  <a:lnTo>
                    <a:pt x="479" y="160"/>
                  </a:lnTo>
                  <a:lnTo>
                    <a:pt x="479" y="246"/>
                  </a:lnTo>
                  <a:lnTo>
                    <a:pt x="479" y="332"/>
                  </a:lnTo>
                  <a:lnTo>
                    <a:pt x="479" y="418"/>
                  </a:lnTo>
                  <a:lnTo>
                    <a:pt x="417" y="418"/>
                  </a:lnTo>
                  <a:lnTo>
                    <a:pt x="356" y="454"/>
                  </a:lnTo>
                  <a:lnTo>
                    <a:pt x="356" y="540"/>
                  </a:lnTo>
                  <a:lnTo>
                    <a:pt x="319" y="540"/>
                  </a:lnTo>
                  <a:lnTo>
                    <a:pt x="319" y="577"/>
                  </a:lnTo>
                  <a:lnTo>
                    <a:pt x="319" y="663"/>
                  </a:lnTo>
                  <a:lnTo>
                    <a:pt x="319" y="749"/>
                  </a:lnTo>
                  <a:lnTo>
                    <a:pt x="295" y="799"/>
                  </a:lnTo>
                  <a:lnTo>
                    <a:pt x="220" y="872"/>
                  </a:lnTo>
                  <a:lnTo>
                    <a:pt x="159" y="860"/>
                  </a:lnTo>
                  <a:lnTo>
                    <a:pt x="98" y="835"/>
                  </a:lnTo>
                  <a:lnTo>
                    <a:pt x="61" y="908"/>
                  </a:lnTo>
                  <a:lnTo>
                    <a:pt x="61" y="995"/>
                  </a:lnTo>
                  <a:lnTo>
                    <a:pt x="36" y="1081"/>
                  </a:lnTo>
                  <a:lnTo>
                    <a:pt x="36" y="1155"/>
                  </a:lnTo>
                  <a:lnTo>
                    <a:pt x="0" y="1241"/>
                  </a:lnTo>
                  <a:lnTo>
                    <a:pt x="0" y="1327"/>
                  </a:lnTo>
                  <a:lnTo>
                    <a:pt x="36" y="1364"/>
                  </a:lnTo>
                  <a:lnTo>
                    <a:pt x="61" y="1450"/>
                  </a:lnTo>
                  <a:lnTo>
                    <a:pt x="134" y="1536"/>
                  </a:lnTo>
                  <a:lnTo>
                    <a:pt x="159" y="1536"/>
                  </a:lnTo>
                  <a:lnTo>
                    <a:pt x="197" y="1622"/>
                  </a:lnTo>
                  <a:lnTo>
                    <a:pt x="258" y="1659"/>
                  </a:lnTo>
                  <a:lnTo>
                    <a:pt x="220" y="1695"/>
                  </a:lnTo>
                  <a:lnTo>
                    <a:pt x="258" y="1720"/>
                  </a:lnTo>
                  <a:lnTo>
                    <a:pt x="295" y="1781"/>
                  </a:lnTo>
                  <a:lnTo>
                    <a:pt x="319" y="1867"/>
                  </a:lnTo>
                  <a:lnTo>
                    <a:pt x="319" y="1941"/>
                  </a:lnTo>
                  <a:lnTo>
                    <a:pt x="392" y="1941"/>
                  </a:lnTo>
                  <a:lnTo>
                    <a:pt x="454" y="1990"/>
                  </a:lnTo>
                  <a:lnTo>
                    <a:pt x="515" y="1990"/>
                  </a:lnTo>
                  <a:lnTo>
                    <a:pt x="553" y="2064"/>
                  </a:lnTo>
                  <a:lnTo>
                    <a:pt x="614" y="2113"/>
                  </a:lnTo>
                  <a:lnTo>
                    <a:pt x="676" y="2150"/>
                  </a:lnTo>
                  <a:lnTo>
                    <a:pt x="737" y="2235"/>
                  </a:lnTo>
                  <a:lnTo>
                    <a:pt x="737" y="2321"/>
                  </a:lnTo>
                  <a:lnTo>
                    <a:pt x="774" y="2273"/>
                  </a:lnTo>
                  <a:lnTo>
                    <a:pt x="835" y="2359"/>
                  </a:lnTo>
                  <a:lnTo>
                    <a:pt x="896" y="2445"/>
                  </a:lnTo>
                  <a:lnTo>
                    <a:pt x="971" y="2494"/>
                  </a:lnTo>
                  <a:lnTo>
                    <a:pt x="1032" y="2494"/>
                  </a:lnTo>
                  <a:lnTo>
                    <a:pt x="1093" y="2494"/>
                  </a:lnTo>
                  <a:lnTo>
                    <a:pt x="1155" y="2494"/>
                  </a:lnTo>
                  <a:lnTo>
                    <a:pt x="1229" y="2494"/>
                  </a:lnTo>
                  <a:lnTo>
                    <a:pt x="1290" y="2568"/>
                  </a:lnTo>
                  <a:lnTo>
                    <a:pt x="1352" y="2555"/>
                  </a:lnTo>
                  <a:lnTo>
                    <a:pt x="1364" y="2543"/>
                  </a:lnTo>
                  <a:lnTo>
                    <a:pt x="1364" y="2530"/>
                  </a:lnTo>
                  <a:lnTo>
                    <a:pt x="1400" y="2518"/>
                  </a:lnTo>
                  <a:lnTo>
                    <a:pt x="1561" y="2543"/>
                  </a:lnTo>
                  <a:lnTo>
                    <a:pt x="1769" y="2494"/>
                  </a:lnTo>
                  <a:lnTo>
                    <a:pt x="1843" y="2445"/>
                  </a:lnTo>
                  <a:lnTo>
                    <a:pt x="1904" y="2408"/>
                  </a:lnTo>
                  <a:lnTo>
                    <a:pt x="1966" y="2359"/>
                  </a:lnTo>
                  <a:lnTo>
                    <a:pt x="2051" y="2396"/>
                  </a:lnTo>
                  <a:lnTo>
                    <a:pt x="2064" y="2321"/>
                  </a:lnTo>
                  <a:lnTo>
                    <a:pt x="2028" y="2321"/>
                  </a:lnTo>
                  <a:lnTo>
                    <a:pt x="1978" y="2310"/>
                  </a:lnTo>
                  <a:lnTo>
                    <a:pt x="1904" y="2174"/>
                  </a:lnTo>
                  <a:lnTo>
                    <a:pt x="1708" y="2040"/>
                  </a:lnTo>
                  <a:lnTo>
                    <a:pt x="1672" y="1953"/>
                  </a:lnTo>
                  <a:lnTo>
                    <a:pt x="1720" y="1929"/>
                  </a:lnTo>
                  <a:lnTo>
                    <a:pt x="1794" y="1745"/>
                  </a:lnTo>
                  <a:lnTo>
                    <a:pt x="1794" y="1659"/>
                  </a:lnTo>
                  <a:lnTo>
                    <a:pt x="1929" y="1573"/>
                  </a:lnTo>
                  <a:lnTo>
                    <a:pt x="1929" y="1498"/>
                  </a:lnTo>
                  <a:lnTo>
                    <a:pt x="1978" y="1389"/>
                  </a:lnTo>
                  <a:lnTo>
                    <a:pt x="2028" y="1389"/>
                  </a:lnTo>
                  <a:lnTo>
                    <a:pt x="2126" y="1094"/>
                  </a:lnTo>
                  <a:lnTo>
                    <a:pt x="2126" y="860"/>
                  </a:lnTo>
                  <a:lnTo>
                    <a:pt x="2175" y="824"/>
                  </a:lnTo>
                  <a:lnTo>
                    <a:pt x="2212" y="700"/>
                  </a:lnTo>
                  <a:lnTo>
                    <a:pt x="2310" y="627"/>
                  </a:lnTo>
                  <a:close/>
                </a:path>
              </a:pathLst>
            </a:custGeom>
            <a:solidFill>
              <a:srgbClr val="00A100"/>
            </a:solidFill>
            <a:ln w="9525">
              <a:noFill/>
              <a:round/>
              <a:headEnd/>
              <a:tailEnd/>
            </a:ln>
          </p:spPr>
          <p:txBody>
            <a:bodyPr/>
            <a:lstStyle/>
            <a:p>
              <a:endParaRPr lang="en-GB">
                <a:solidFill>
                  <a:prstClr val="black"/>
                </a:solidFill>
              </a:endParaRPr>
            </a:p>
          </p:txBody>
        </p:sp>
        <p:sp>
          <p:nvSpPr>
            <p:cNvPr id="56456" name="Freeform 5"/>
            <p:cNvSpPr>
              <a:spLocks/>
            </p:cNvSpPr>
            <p:nvPr/>
          </p:nvSpPr>
          <p:spPr bwMode="auto">
            <a:xfrm>
              <a:off x="3095" y="1241"/>
              <a:ext cx="770" cy="856"/>
            </a:xfrm>
            <a:custGeom>
              <a:avLst/>
              <a:gdLst>
                <a:gd name="T0" fmla="*/ 0 w 2310"/>
                <a:gd name="T1" fmla="*/ 0 h 2568"/>
                <a:gd name="T2" fmla="*/ 0 w 2310"/>
                <a:gd name="T3" fmla="*/ 0 h 2568"/>
                <a:gd name="T4" fmla="*/ 0 w 2310"/>
                <a:gd name="T5" fmla="*/ 0 h 2568"/>
                <a:gd name="T6" fmla="*/ 0 w 2310"/>
                <a:gd name="T7" fmla="*/ 0 h 2568"/>
                <a:gd name="T8" fmla="*/ 0 w 2310"/>
                <a:gd name="T9" fmla="*/ 0 h 2568"/>
                <a:gd name="T10" fmla="*/ 0 w 2310"/>
                <a:gd name="T11" fmla="*/ 0 h 2568"/>
                <a:gd name="T12" fmla="*/ 0 w 2310"/>
                <a:gd name="T13" fmla="*/ 0 h 2568"/>
                <a:gd name="T14" fmla="*/ 0 w 2310"/>
                <a:gd name="T15" fmla="*/ 0 h 2568"/>
                <a:gd name="T16" fmla="*/ 0 w 2310"/>
                <a:gd name="T17" fmla="*/ 0 h 2568"/>
                <a:gd name="T18" fmla="*/ 0 w 2310"/>
                <a:gd name="T19" fmla="*/ 0 h 2568"/>
                <a:gd name="T20" fmla="*/ 0 w 2310"/>
                <a:gd name="T21" fmla="*/ 0 h 2568"/>
                <a:gd name="T22" fmla="*/ 0 w 2310"/>
                <a:gd name="T23" fmla="*/ 0 h 2568"/>
                <a:gd name="T24" fmla="*/ 0 w 2310"/>
                <a:gd name="T25" fmla="*/ 0 h 2568"/>
                <a:gd name="T26" fmla="*/ 0 w 2310"/>
                <a:gd name="T27" fmla="*/ 0 h 2568"/>
                <a:gd name="T28" fmla="*/ 0 w 2310"/>
                <a:gd name="T29" fmla="*/ 0 h 2568"/>
                <a:gd name="T30" fmla="*/ 0 w 2310"/>
                <a:gd name="T31" fmla="*/ 0 h 2568"/>
                <a:gd name="T32" fmla="*/ 0 w 2310"/>
                <a:gd name="T33" fmla="*/ 0 h 2568"/>
                <a:gd name="T34" fmla="*/ 0 w 2310"/>
                <a:gd name="T35" fmla="*/ 0 h 2568"/>
                <a:gd name="T36" fmla="*/ 0 w 2310"/>
                <a:gd name="T37" fmla="*/ 0 h 2568"/>
                <a:gd name="T38" fmla="*/ 0 w 2310"/>
                <a:gd name="T39" fmla="*/ 0 h 2568"/>
                <a:gd name="T40" fmla="*/ 0 w 2310"/>
                <a:gd name="T41" fmla="*/ 0 h 2568"/>
                <a:gd name="T42" fmla="*/ 0 w 2310"/>
                <a:gd name="T43" fmla="*/ 0 h 2568"/>
                <a:gd name="T44" fmla="*/ 0 w 2310"/>
                <a:gd name="T45" fmla="*/ 0 h 2568"/>
                <a:gd name="T46" fmla="*/ 0 w 2310"/>
                <a:gd name="T47" fmla="*/ 0 h 2568"/>
                <a:gd name="T48" fmla="*/ 0 w 2310"/>
                <a:gd name="T49" fmla="*/ 0 h 2568"/>
                <a:gd name="T50" fmla="*/ 0 w 2310"/>
                <a:gd name="T51" fmla="*/ 0 h 2568"/>
                <a:gd name="T52" fmla="*/ 0 w 2310"/>
                <a:gd name="T53" fmla="*/ 0 h 2568"/>
                <a:gd name="T54" fmla="*/ 0 w 2310"/>
                <a:gd name="T55" fmla="*/ 0 h 2568"/>
                <a:gd name="T56" fmla="*/ 0 w 2310"/>
                <a:gd name="T57" fmla="*/ 0 h 2568"/>
                <a:gd name="T58" fmla="*/ 0 w 2310"/>
                <a:gd name="T59" fmla="*/ 0 h 2568"/>
                <a:gd name="T60" fmla="*/ 0 w 2310"/>
                <a:gd name="T61" fmla="*/ 0 h 2568"/>
                <a:gd name="T62" fmla="*/ 0 w 2310"/>
                <a:gd name="T63" fmla="*/ 0 h 2568"/>
                <a:gd name="T64" fmla="*/ 0 w 2310"/>
                <a:gd name="T65" fmla="*/ 0 h 2568"/>
                <a:gd name="T66" fmla="*/ 0 w 2310"/>
                <a:gd name="T67" fmla="*/ 0 h 2568"/>
                <a:gd name="T68" fmla="*/ 0 w 2310"/>
                <a:gd name="T69" fmla="*/ 0 h 2568"/>
                <a:gd name="T70" fmla="*/ 0 w 2310"/>
                <a:gd name="T71" fmla="*/ 0 h 2568"/>
                <a:gd name="T72" fmla="*/ 0 w 2310"/>
                <a:gd name="T73" fmla="*/ 0 h 2568"/>
                <a:gd name="T74" fmla="*/ 0 w 2310"/>
                <a:gd name="T75" fmla="*/ 0 h 2568"/>
                <a:gd name="T76" fmla="*/ 0 w 2310"/>
                <a:gd name="T77" fmla="*/ 0 h 2568"/>
                <a:gd name="T78" fmla="*/ 0 w 2310"/>
                <a:gd name="T79" fmla="*/ 0 h 2568"/>
                <a:gd name="T80" fmla="*/ 0 w 2310"/>
                <a:gd name="T81" fmla="*/ 0 h 2568"/>
                <a:gd name="T82" fmla="*/ 0 w 2310"/>
                <a:gd name="T83" fmla="*/ 0 h 2568"/>
                <a:gd name="T84" fmla="*/ 0 w 2310"/>
                <a:gd name="T85" fmla="*/ 0 h 2568"/>
                <a:gd name="T86" fmla="*/ 0 w 2310"/>
                <a:gd name="T87" fmla="*/ 0 h 2568"/>
                <a:gd name="T88" fmla="*/ 0 w 2310"/>
                <a:gd name="T89" fmla="*/ 0 h 2568"/>
                <a:gd name="T90" fmla="*/ 0 w 2310"/>
                <a:gd name="T91" fmla="*/ 0 h 2568"/>
                <a:gd name="T92" fmla="*/ 0 w 2310"/>
                <a:gd name="T93" fmla="*/ 0 h 2568"/>
                <a:gd name="T94" fmla="*/ 0 w 2310"/>
                <a:gd name="T95" fmla="*/ 0 h 2568"/>
                <a:gd name="T96" fmla="*/ 0 w 2310"/>
                <a:gd name="T97" fmla="*/ 0 h 2568"/>
                <a:gd name="T98" fmla="*/ 0 w 2310"/>
                <a:gd name="T99" fmla="*/ 0 h 2568"/>
                <a:gd name="T100" fmla="*/ 0 w 2310"/>
                <a:gd name="T101" fmla="*/ 0 h 2568"/>
                <a:gd name="T102" fmla="*/ 0 w 2310"/>
                <a:gd name="T103" fmla="*/ 0 h 2568"/>
                <a:gd name="T104" fmla="*/ 0 w 2310"/>
                <a:gd name="T105" fmla="*/ 0 h 2568"/>
                <a:gd name="T106" fmla="*/ 0 w 2310"/>
                <a:gd name="T107" fmla="*/ 0 h 2568"/>
                <a:gd name="T108" fmla="*/ 0 w 2310"/>
                <a:gd name="T109" fmla="*/ 0 h 2568"/>
                <a:gd name="T110" fmla="*/ 0 w 2310"/>
                <a:gd name="T111" fmla="*/ 0 h 2568"/>
                <a:gd name="T112" fmla="*/ 0 w 2310"/>
                <a:gd name="T113" fmla="*/ 0 h 2568"/>
                <a:gd name="T114" fmla="*/ 0 w 2310"/>
                <a:gd name="T115" fmla="*/ 0 h 25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2568"/>
                <a:gd name="T176" fmla="*/ 2310 w 2310"/>
                <a:gd name="T177" fmla="*/ 2568 h 25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2568">
                  <a:moveTo>
                    <a:pt x="2310" y="627"/>
                  </a:moveTo>
                  <a:lnTo>
                    <a:pt x="2285" y="577"/>
                  </a:lnTo>
                  <a:lnTo>
                    <a:pt x="2224" y="491"/>
                  </a:lnTo>
                  <a:lnTo>
                    <a:pt x="2162" y="454"/>
                  </a:lnTo>
                  <a:lnTo>
                    <a:pt x="2162" y="368"/>
                  </a:lnTo>
                  <a:lnTo>
                    <a:pt x="2162" y="295"/>
                  </a:lnTo>
                  <a:lnTo>
                    <a:pt x="2162" y="209"/>
                  </a:lnTo>
                  <a:lnTo>
                    <a:pt x="2126" y="123"/>
                  </a:lnTo>
                  <a:lnTo>
                    <a:pt x="2064" y="86"/>
                  </a:lnTo>
                  <a:lnTo>
                    <a:pt x="1990" y="37"/>
                  </a:lnTo>
                  <a:lnTo>
                    <a:pt x="1929" y="0"/>
                  </a:lnTo>
                  <a:lnTo>
                    <a:pt x="1929" y="37"/>
                  </a:lnTo>
                  <a:lnTo>
                    <a:pt x="1904" y="37"/>
                  </a:lnTo>
                  <a:lnTo>
                    <a:pt x="1843" y="0"/>
                  </a:lnTo>
                  <a:lnTo>
                    <a:pt x="1843" y="86"/>
                  </a:lnTo>
                  <a:lnTo>
                    <a:pt x="1769" y="123"/>
                  </a:lnTo>
                  <a:lnTo>
                    <a:pt x="1708" y="123"/>
                  </a:lnTo>
                  <a:lnTo>
                    <a:pt x="1647" y="123"/>
                  </a:lnTo>
                  <a:lnTo>
                    <a:pt x="1572" y="123"/>
                  </a:lnTo>
                  <a:lnTo>
                    <a:pt x="1548" y="123"/>
                  </a:lnTo>
                  <a:lnTo>
                    <a:pt x="1413" y="123"/>
                  </a:lnTo>
                  <a:lnTo>
                    <a:pt x="1352" y="123"/>
                  </a:lnTo>
                  <a:lnTo>
                    <a:pt x="1290" y="123"/>
                  </a:lnTo>
                  <a:lnTo>
                    <a:pt x="1229" y="123"/>
                  </a:lnTo>
                  <a:lnTo>
                    <a:pt x="1155" y="123"/>
                  </a:lnTo>
                  <a:lnTo>
                    <a:pt x="1130" y="123"/>
                  </a:lnTo>
                  <a:lnTo>
                    <a:pt x="1069" y="123"/>
                  </a:lnTo>
                  <a:lnTo>
                    <a:pt x="995" y="123"/>
                  </a:lnTo>
                  <a:lnTo>
                    <a:pt x="934" y="123"/>
                  </a:lnTo>
                  <a:lnTo>
                    <a:pt x="872" y="123"/>
                  </a:lnTo>
                  <a:lnTo>
                    <a:pt x="810" y="123"/>
                  </a:lnTo>
                  <a:lnTo>
                    <a:pt x="737" y="160"/>
                  </a:lnTo>
                  <a:lnTo>
                    <a:pt x="676" y="160"/>
                  </a:lnTo>
                  <a:lnTo>
                    <a:pt x="614" y="160"/>
                  </a:lnTo>
                  <a:lnTo>
                    <a:pt x="553" y="160"/>
                  </a:lnTo>
                  <a:lnTo>
                    <a:pt x="479" y="160"/>
                  </a:lnTo>
                  <a:lnTo>
                    <a:pt x="479" y="123"/>
                  </a:lnTo>
                  <a:lnTo>
                    <a:pt x="479" y="160"/>
                  </a:lnTo>
                  <a:lnTo>
                    <a:pt x="479" y="246"/>
                  </a:lnTo>
                  <a:lnTo>
                    <a:pt x="479" y="332"/>
                  </a:lnTo>
                  <a:lnTo>
                    <a:pt x="479" y="418"/>
                  </a:lnTo>
                  <a:lnTo>
                    <a:pt x="417" y="418"/>
                  </a:lnTo>
                  <a:lnTo>
                    <a:pt x="356" y="454"/>
                  </a:lnTo>
                  <a:lnTo>
                    <a:pt x="356" y="540"/>
                  </a:lnTo>
                  <a:lnTo>
                    <a:pt x="319" y="540"/>
                  </a:lnTo>
                  <a:lnTo>
                    <a:pt x="319" y="577"/>
                  </a:lnTo>
                  <a:lnTo>
                    <a:pt x="319" y="663"/>
                  </a:lnTo>
                  <a:lnTo>
                    <a:pt x="319" y="749"/>
                  </a:lnTo>
                  <a:lnTo>
                    <a:pt x="295" y="799"/>
                  </a:lnTo>
                  <a:lnTo>
                    <a:pt x="220" y="872"/>
                  </a:lnTo>
                  <a:lnTo>
                    <a:pt x="159" y="860"/>
                  </a:lnTo>
                  <a:lnTo>
                    <a:pt x="98" y="835"/>
                  </a:lnTo>
                  <a:lnTo>
                    <a:pt x="61" y="908"/>
                  </a:lnTo>
                  <a:lnTo>
                    <a:pt x="61" y="995"/>
                  </a:lnTo>
                  <a:lnTo>
                    <a:pt x="36" y="1081"/>
                  </a:lnTo>
                  <a:lnTo>
                    <a:pt x="36" y="1155"/>
                  </a:lnTo>
                  <a:lnTo>
                    <a:pt x="0" y="1241"/>
                  </a:lnTo>
                  <a:lnTo>
                    <a:pt x="0" y="1327"/>
                  </a:lnTo>
                  <a:lnTo>
                    <a:pt x="36" y="1364"/>
                  </a:lnTo>
                  <a:lnTo>
                    <a:pt x="61" y="1450"/>
                  </a:lnTo>
                  <a:lnTo>
                    <a:pt x="134" y="1536"/>
                  </a:lnTo>
                  <a:lnTo>
                    <a:pt x="159" y="1536"/>
                  </a:lnTo>
                  <a:lnTo>
                    <a:pt x="197" y="1622"/>
                  </a:lnTo>
                  <a:lnTo>
                    <a:pt x="258" y="1659"/>
                  </a:lnTo>
                  <a:lnTo>
                    <a:pt x="220" y="1695"/>
                  </a:lnTo>
                  <a:lnTo>
                    <a:pt x="258" y="1720"/>
                  </a:lnTo>
                  <a:lnTo>
                    <a:pt x="295" y="1781"/>
                  </a:lnTo>
                  <a:lnTo>
                    <a:pt x="319" y="1867"/>
                  </a:lnTo>
                  <a:lnTo>
                    <a:pt x="319" y="1941"/>
                  </a:lnTo>
                  <a:lnTo>
                    <a:pt x="392" y="1941"/>
                  </a:lnTo>
                  <a:lnTo>
                    <a:pt x="454" y="1990"/>
                  </a:lnTo>
                  <a:lnTo>
                    <a:pt x="515" y="1990"/>
                  </a:lnTo>
                  <a:lnTo>
                    <a:pt x="553" y="2064"/>
                  </a:lnTo>
                  <a:lnTo>
                    <a:pt x="614" y="2113"/>
                  </a:lnTo>
                  <a:lnTo>
                    <a:pt x="676" y="2150"/>
                  </a:lnTo>
                  <a:lnTo>
                    <a:pt x="737" y="2235"/>
                  </a:lnTo>
                  <a:lnTo>
                    <a:pt x="737" y="2321"/>
                  </a:lnTo>
                  <a:lnTo>
                    <a:pt x="774" y="2273"/>
                  </a:lnTo>
                  <a:lnTo>
                    <a:pt x="835" y="2359"/>
                  </a:lnTo>
                  <a:lnTo>
                    <a:pt x="896" y="2445"/>
                  </a:lnTo>
                  <a:lnTo>
                    <a:pt x="971" y="2494"/>
                  </a:lnTo>
                  <a:lnTo>
                    <a:pt x="1032" y="2494"/>
                  </a:lnTo>
                  <a:lnTo>
                    <a:pt x="1093" y="2494"/>
                  </a:lnTo>
                  <a:lnTo>
                    <a:pt x="1155" y="2494"/>
                  </a:lnTo>
                  <a:lnTo>
                    <a:pt x="1229" y="2494"/>
                  </a:lnTo>
                  <a:lnTo>
                    <a:pt x="1290" y="2568"/>
                  </a:lnTo>
                  <a:lnTo>
                    <a:pt x="1352" y="2555"/>
                  </a:lnTo>
                  <a:lnTo>
                    <a:pt x="1364" y="2543"/>
                  </a:lnTo>
                  <a:lnTo>
                    <a:pt x="1364" y="2530"/>
                  </a:lnTo>
                  <a:lnTo>
                    <a:pt x="1400" y="2518"/>
                  </a:lnTo>
                  <a:lnTo>
                    <a:pt x="1561" y="2543"/>
                  </a:lnTo>
                  <a:lnTo>
                    <a:pt x="1769" y="2494"/>
                  </a:lnTo>
                  <a:lnTo>
                    <a:pt x="1843" y="2445"/>
                  </a:lnTo>
                  <a:lnTo>
                    <a:pt x="1904" y="2408"/>
                  </a:lnTo>
                  <a:lnTo>
                    <a:pt x="1966" y="2359"/>
                  </a:lnTo>
                  <a:lnTo>
                    <a:pt x="2051" y="2396"/>
                  </a:lnTo>
                  <a:lnTo>
                    <a:pt x="2064" y="2321"/>
                  </a:lnTo>
                  <a:lnTo>
                    <a:pt x="2028" y="2321"/>
                  </a:lnTo>
                  <a:lnTo>
                    <a:pt x="1978" y="2310"/>
                  </a:lnTo>
                  <a:lnTo>
                    <a:pt x="1904" y="2174"/>
                  </a:lnTo>
                  <a:lnTo>
                    <a:pt x="1708" y="2040"/>
                  </a:lnTo>
                  <a:lnTo>
                    <a:pt x="1672" y="1953"/>
                  </a:lnTo>
                  <a:lnTo>
                    <a:pt x="1720" y="1929"/>
                  </a:lnTo>
                  <a:lnTo>
                    <a:pt x="1794" y="1745"/>
                  </a:lnTo>
                  <a:lnTo>
                    <a:pt x="1794" y="1659"/>
                  </a:lnTo>
                  <a:lnTo>
                    <a:pt x="1929" y="1573"/>
                  </a:lnTo>
                  <a:lnTo>
                    <a:pt x="1929" y="1498"/>
                  </a:lnTo>
                  <a:lnTo>
                    <a:pt x="1978" y="1389"/>
                  </a:lnTo>
                  <a:lnTo>
                    <a:pt x="2028" y="1389"/>
                  </a:lnTo>
                  <a:lnTo>
                    <a:pt x="2126" y="1094"/>
                  </a:lnTo>
                  <a:lnTo>
                    <a:pt x="2126" y="860"/>
                  </a:lnTo>
                  <a:lnTo>
                    <a:pt x="2175" y="824"/>
                  </a:lnTo>
                  <a:lnTo>
                    <a:pt x="2212" y="700"/>
                  </a:lnTo>
                  <a:lnTo>
                    <a:pt x="2310" y="62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57" name="Freeform 6"/>
            <p:cNvSpPr>
              <a:spLocks/>
            </p:cNvSpPr>
            <p:nvPr/>
          </p:nvSpPr>
          <p:spPr bwMode="auto">
            <a:xfrm>
              <a:off x="2857" y="3214"/>
              <a:ext cx="741" cy="541"/>
            </a:xfrm>
            <a:custGeom>
              <a:avLst/>
              <a:gdLst>
                <a:gd name="T0" fmla="*/ 0 w 2224"/>
                <a:gd name="T1" fmla="*/ 0 h 1622"/>
                <a:gd name="T2" fmla="*/ 0 w 2224"/>
                <a:gd name="T3" fmla="*/ 0 h 1622"/>
                <a:gd name="T4" fmla="*/ 0 w 2224"/>
                <a:gd name="T5" fmla="*/ 0 h 1622"/>
                <a:gd name="T6" fmla="*/ 0 w 2224"/>
                <a:gd name="T7" fmla="*/ 0 h 1622"/>
                <a:gd name="T8" fmla="*/ 0 w 2224"/>
                <a:gd name="T9" fmla="*/ 0 h 1622"/>
                <a:gd name="T10" fmla="*/ 0 w 2224"/>
                <a:gd name="T11" fmla="*/ 0 h 1622"/>
                <a:gd name="T12" fmla="*/ 0 w 2224"/>
                <a:gd name="T13" fmla="*/ 0 h 1622"/>
                <a:gd name="T14" fmla="*/ 0 w 2224"/>
                <a:gd name="T15" fmla="*/ 0 h 1622"/>
                <a:gd name="T16" fmla="*/ 0 w 2224"/>
                <a:gd name="T17" fmla="*/ 0 h 1622"/>
                <a:gd name="T18" fmla="*/ 0 w 2224"/>
                <a:gd name="T19" fmla="*/ 0 h 1622"/>
                <a:gd name="T20" fmla="*/ 0 w 2224"/>
                <a:gd name="T21" fmla="*/ 0 h 1622"/>
                <a:gd name="T22" fmla="*/ 0 w 2224"/>
                <a:gd name="T23" fmla="*/ 0 h 1622"/>
                <a:gd name="T24" fmla="*/ 0 w 2224"/>
                <a:gd name="T25" fmla="*/ 0 h 1622"/>
                <a:gd name="T26" fmla="*/ 0 w 2224"/>
                <a:gd name="T27" fmla="*/ 0 h 1622"/>
                <a:gd name="T28" fmla="*/ 0 w 2224"/>
                <a:gd name="T29" fmla="*/ 0 h 1622"/>
                <a:gd name="T30" fmla="*/ 0 w 2224"/>
                <a:gd name="T31" fmla="*/ 0 h 1622"/>
                <a:gd name="T32" fmla="*/ 0 w 2224"/>
                <a:gd name="T33" fmla="*/ 0 h 1622"/>
                <a:gd name="T34" fmla="*/ 0 w 2224"/>
                <a:gd name="T35" fmla="*/ 0 h 1622"/>
                <a:gd name="T36" fmla="*/ 0 w 2224"/>
                <a:gd name="T37" fmla="*/ 0 h 1622"/>
                <a:gd name="T38" fmla="*/ 0 w 2224"/>
                <a:gd name="T39" fmla="*/ 0 h 1622"/>
                <a:gd name="T40" fmla="*/ 0 w 2224"/>
                <a:gd name="T41" fmla="*/ 0 h 1622"/>
                <a:gd name="T42" fmla="*/ 0 w 2224"/>
                <a:gd name="T43" fmla="*/ 0 h 1622"/>
                <a:gd name="T44" fmla="*/ 0 w 2224"/>
                <a:gd name="T45" fmla="*/ 0 h 1622"/>
                <a:gd name="T46" fmla="*/ 0 w 2224"/>
                <a:gd name="T47" fmla="*/ 0 h 1622"/>
                <a:gd name="T48" fmla="*/ 0 w 2224"/>
                <a:gd name="T49" fmla="*/ 0 h 1622"/>
                <a:gd name="T50" fmla="*/ 0 w 2224"/>
                <a:gd name="T51" fmla="*/ 0 h 1622"/>
                <a:gd name="T52" fmla="*/ 0 w 2224"/>
                <a:gd name="T53" fmla="*/ 0 h 1622"/>
                <a:gd name="T54" fmla="*/ 0 w 2224"/>
                <a:gd name="T55" fmla="*/ 0 h 1622"/>
                <a:gd name="T56" fmla="*/ 0 w 2224"/>
                <a:gd name="T57" fmla="*/ 0 h 1622"/>
                <a:gd name="T58" fmla="*/ 0 w 2224"/>
                <a:gd name="T59" fmla="*/ 0 h 1622"/>
                <a:gd name="T60" fmla="*/ 0 w 2224"/>
                <a:gd name="T61" fmla="*/ 0 h 1622"/>
                <a:gd name="T62" fmla="*/ 0 w 2224"/>
                <a:gd name="T63" fmla="*/ 0 h 1622"/>
                <a:gd name="T64" fmla="*/ 0 w 2224"/>
                <a:gd name="T65" fmla="*/ 0 h 1622"/>
                <a:gd name="T66" fmla="*/ 0 w 2224"/>
                <a:gd name="T67" fmla="*/ 0 h 1622"/>
                <a:gd name="T68" fmla="*/ 0 w 2224"/>
                <a:gd name="T69" fmla="*/ 0 h 1622"/>
                <a:gd name="T70" fmla="*/ 0 w 2224"/>
                <a:gd name="T71" fmla="*/ 0 h 1622"/>
                <a:gd name="T72" fmla="*/ 0 w 2224"/>
                <a:gd name="T73" fmla="*/ 0 h 1622"/>
                <a:gd name="T74" fmla="*/ 0 w 2224"/>
                <a:gd name="T75" fmla="*/ 0 h 1622"/>
                <a:gd name="T76" fmla="*/ 0 w 2224"/>
                <a:gd name="T77" fmla="*/ 0 h 1622"/>
                <a:gd name="T78" fmla="*/ 0 w 2224"/>
                <a:gd name="T79" fmla="*/ 0 h 1622"/>
                <a:gd name="T80" fmla="*/ 0 w 2224"/>
                <a:gd name="T81" fmla="*/ 0 h 1622"/>
                <a:gd name="T82" fmla="*/ 0 w 2224"/>
                <a:gd name="T83" fmla="*/ 0 h 1622"/>
                <a:gd name="T84" fmla="*/ 0 w 2224"/>
                <a:gd name="T85" fmla="*/ 0 h 1622"/>
                <a:gd name="T86" fmla="*/ 0 w 2224"/>
                <a:gd name="T87" fmla="*/ 0 h 1622"/>
                <a:gd name="T88" fmla="*/ 0 w 2224"/>
                <a:gd name="T89" fmla="*/ 0 h 1622"/>
                <a:gd name="T90" fmla="*/ 0 w 2224"/>
                <a:gd name="T91" fmla="*/ 0 h 1622"/>
                <a:gd name="T92" fmla="*/ 0 w 2224"/>
                <a:gd name="T93" fmla="*/ 0 h 1622"/>
                <a:gd name="T94" fmla="*/ 0 w 2224"/>
                <a:gd name="T95" fmla="*/ 0 h 1622"/>
                <a:gd name="T96" fmla="*/ 0 w 2224"/>
                <a:gd name="T97" fmla="*/ 0 h 1622"/>
                <a:gd name="T98" fmla="*/ 0 w 2224"/>
                <a:gd name="T99" fmla="*/ 0 h 16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24"/>
                <a:gd name="T151" fmla="*/ 0 h 1622"/>
                <a:gd name="T152" fmla="*/ 2224 w 2224"/>
                <a:gd name="T153" fmla="*/ 1622 h 16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24" h="1622">
                  <a:moveTo>
                    <a:pt x="0" y="873"/>
                  </a:moveTo>
                  <a:lnTo>
                    <a:pt x="73" y="836"/>
                  </a:lnTo>
                  <a:lnTo>
                    <a:pt x="134" y="873"/>
                  </a:lnTo>
                  <a:lnTo>
                    <a:pt x="196" y="873"/>
                  </a:lnTo>
                  <a:lnTo>
                    <a:pt x="270" y="873"/>
                  </a:lnTo>
                  <a:lnTo>
                    <a:pt x="331" y="873"/>
                  </a:lnTo>
                  <a:lnTo>
                    <a:pt x="429" y="873"/>
                  </a:lnTo>
                  <a:lnTo>
                    <a:pt x="491" y="836"/>
                  </a:lnTo>
                  <a:lnTo>
                    <a:pt x="491" y="750"/>
                  </a:lnTo>
                  <a:lnTo>
                    <a:pt x="491" y="664"/>
                  </a:lnTo>
                  <a:lnTo>
                    <a:pt x="516" y="578"/>
                  </a:lnTo>
                  <a:lnTo>
                    <a:pt x="491" y="505"/>
                  </a:lnTo>
                  <a:lnTo>
                    <a:pt x="491" y="419"/>
                  </a:lnTo>
                  <a:lnTo>
                    <a:pt x="552" y="456"/>
                  </a:lnTo>
                  <a:lnTo>
                    <a:pt x="590" y="542"/>
                  </a:lnTo>
                  <a:lnTo>
                    <a:pt x="651" y="578"/>
                  </a:lnTo>
                  <a:lnTo>
                    <a:pt x="713" y="578"/>
                  </a:lnTo>
                  <a:lnTo>
                    <a:pt x="774" y="542"/>
                  </a:lnTo>
                  <a:lnTo>
                    <a:pt x="811" y="456"/>
                  </a:lnTo>
                  <a:lnTo>
                    <a:pt x="872" y="419"/>
                  </a:lnTo>
                  <a:lnTo>
                    <a:pt x="910" y="419"/>
                  </a:lnTo>
                  <a:lnTo>
                    <a:pt x="971" y="419"/>
                  </a:lnTo>
                  <a:lnTo>
                    <a:pt x="1008" y="456"/>
                  </a:lnTo>
                  <a:lnTo>
                    <a:pt x="1069" y="456"/>
                  </a:lnTo>
                  <a:lnTo>
                    <a:pt x="1130" y="456"/>
                  </a:lnTo>
                  <a:lnTo>
                    <a:pt x="1192" y="456"/>
                  </a:lnTo>
                  <a:lnTo>
                    <a:pt x="1266" y="456"/>
                  </a:lnTo>
                  <a:lnTo>
                    <a:pt x="1290" y="381"/>
                  </a:lnTo>
                  <a:lnTo>
                    <a:pt x="1352" y="333"/>
                  </a:lnTo>
                  <a:lnTo>
                    <a:pt x="1389" y="259"/>
                  </a:lnTo>
                  <a:lnTo>
                    <a:pt x="1450" y="210"/>
                  </a:lnTo>
                  <a:lnTo>
                    <a:pt x="1523" y="136"/>
                  </a:lnTo>
                  <a:lnTo>
                    <a:pt x="1585" y="86"/>
                  </a:lnTo>
                  <a:lnTo>
                    <a:pt x="1609" y="86"/>
                  </a:lnTo>
                  <a:lnTo>
                    <a:pt x="1684" y="50"/>
                  </a:lnTo>
                  <a:lnTo>
                    <a:pt x="1745" y="0"/>
                  </a:lnTo>
                  <a:lnTo>
                    <a:pt x="1782" y="0"/>
                  </a:lnTo>
                  <a:lnTo>
                    <a:pt x="1843" y="50"/>
                  </a:lnTo>
                  <a:lnTo>
                    <a:pt x="1904" y="50"/>
                  </a:lnTo>
                  <a:lnTo>
                    <a:pt x="1966" y="50"/>
                  </a:lnTo>
                  <a:lnTo>
                    <a:pt x="2040" y="50"/>
                  </a:lnTo>
                  <a:lnTo>
                    <a:pt x="2065" y="50"/>
                  </a:lnTo>
                  <a:lnTo>
                    <a:pt x="2065" y="136"/>
                  </a:lnTo>
                  <a:lnTo>
                    <a:pt x="2065" y="210"/>
                  </a:lnTo>
                  <a:lnTo>
                    <a:pt x="2101" y="295"/>
                  </a:lnTo>
                  <a:lnTo>
                    <a:pt x="2065" y="381"/>
                  </a:lnTo>
                  <a:lnTo>
                    <a:pt x="2065" y="456"/>
                  </a:lnTo>
                  <a:lnTo>
                    <a:pt x="2065" y="542"/>
                  </a:lnTo>
                  <a:lnTo>
                    <a:pt x="2101" y="628"/>
                  </a:lnTo>
                  <a:lnTo>
                    <a:pt x="2163" y="628"/>
                  </a:lnTo>
                  <a:lnTo>
                    <a:pt x="2224" y="628"/>
                  </a:lnTo>
                  <a:lnTo>
                    <a:pt x="2199" y="628"/>
                  </a:lnTo>
                  <a:lnTo>
                    <a:pt x="2163" y="701"/>
                  </a:lnTo>
                  <a:lnTo>
                    <a:pt x="2126" y="787"/>
                  </a:lnTo>
                  <a:lnTo>
                    <a:pt x="2101" y="873"/>
                  </a:lnTo>
                  <a:lnTo>
                    <a:pt x="2040" y="959"/>
                  </a:lnTo>
                  <a:lnTo>
                    <a:pt x="1966" y="996"/>
                  </a:lnTo>
                  <a:lnTo>
                    <a:pt x="1904" y="1045"/>
                  </a:lnTo>
                  <a:lnTo>
                    <a:pt x="1843" y="1082"/>
                  </a:lnTo>
                  <a:lnTo>
                    <a:pt x="1806" y="1168"/>
                  </a:lnTo>
                  <a:lnTo>
                    <a:pt x="1782" y="1204"/>
                  </a:lnTo>
                  <a:lnTo>
                    <a:pt x="1708" y="1242"/>
                  </a:lnTo>
                  <a:lnTo>
                    <a:pt x="1647" y="1327"/>
                  </a:lnTo>
                  <a:lnTo>
                    <a:pt x="1585" y="1377"/>
                  </a:lnTo>
                  <a:lnTo>
                    <a:pt x="1523" y="1413"/>
                  </a:lnTo>
                  <a:lnTo>
                    <a:pt x="1450" y="1451"/>
                  </a:lnTo>
                  <a:lnTo>
                    <a:pt x="1389" y="1499"/>
                  </a:lnTo>
                  <a:lnTo>
                    <a:pt x="1327" y="1537"/>
                  </a:lnTo>
                  <a:lnTo>
                    <a:pt x="1266" y="1537"/>
                  </a:lnTo>
                  <a:lnTo>
                    <a:pt x="1192" y="1537"/>
                  </a:lnTo>
                  <a:lnTo>
                    <a:pt x="1130" y="1537"/>
                  </a:lnTo>
                  <a:lnTo>
                    <a:pt x="1069" y="1574"/>
                  </a:lnTo>
                  <a:lnTo>
                    <a:pt x="1008" y="1574"/>
                  </a:lnTo>
                  <a:lnTo>
                    <a:pt x="933" y="1574"/>
                  </a:lnTo>
                  <a:lnTo>
                    <a:pt x="872" y="1574"/>
                  </a:lnTo>
                  <a:lnTo>
                    <a:pt x="811" y="1574"/>
                  </a:lnTo>
                  <a:lnTo>
                    <a:pt x="749" y="1574"/>
                  </a:lnTo>
                  <a:lnTo>
                    <a:pt x="676" y="1574"/>
                  </a:lnTo>
                  <a:lnTo>
                    <a:pt x="615" y="1574"/>
                  </a:lnTo>
                  <a:lnTo>
                    <a:pt x="552" y="1574"/>
                  </a:lnTo>
                  <a:lnTo>
                    <a:pt x="491" y="1622"/>
                  </a:lnTo>
                  <a:lnTo>
                    <a:pt x="429" y="1622"/>
                  </a:lnTo>
                  <a:lnTo>
                    <a:pt x="356" y="1622"/>
                  </a:lnTo>
                  <a:lnTo>
                    <a:pt x="295" y="1574"/>
                  </a:lnTo>
                  <a:lnTo>
                    <a:pt x="270" y="1499"/>
                  </a:lnTo>
                  <a:lnTo>
                    <a:pt x="196" y="1451"/>
                  </a:lnTo>
                  <a:lnTo>
                    <a:pt x="196" y="1377"/>
                  </a:lnTo>
                  <a:lnTo>
                    <a:pt x="270" y="1377"/>
                  </a:lnTo>
                  <a:lnTo>
                    <a:pt x="270" y="1327"/>
                  </a:lnTo>
                  <a:lnTo>
                    <a:pt x="270" y="1242"/>
                  </a:lnTo>
                  <a:lnTo>
                    <a:pt x="196" y="1168"/>
                  </a:lnTo>
                  <a:lnTo>
                    <a:pt x="172" y="1082"/>
                  </a:lnTo>
                  <a:lnTo>
                    <a:pt x="98" y="996"/>
                  </a:lnTo>
                  <a:lnTo>
                    <a:pt x="73" y="923"/>
                  </a:lnTo>
                  <a:lnTo>
                    <a:pt x="73" y="873"/>
                  </a:lnTo>
                  <a:lnTo>
                    <a:pt x="0" y="873"/>
                  </a:lnTo>
                  <a:close/>
                </a:path>
              </a:pathLst>
            </a:custGeom>
            <a:solidFill>
              <a:srgbClr val="00A100"/>
            </a:solidFill>
            <a:ln w="9525">
              <a:noFill/>
              <a:round/>
              <a:headEnd/>
              <a:tailEnd/>
            </a:ln>
          </p:spPr>
          <p:txBody>
            <a:bodyPr/>
            <a:lstStyle/>
            <a:p>
              <a:endParaRPr lang="en-GB">
                <a:solidFill>
                  <a:prstClr val="black"/>
                </a:solidFill>
              </a:endParaRPr>
            </a:p>
          </p:txBody>
        </p:sp>
        <p:sp>
          <p:nvSpPr>
            <p:cNvPr id="56458" name="Freeform 7"/>
            <p:cNvSpPr>
              <a:spLocks/>
            </p:cNvSpPr>
            <p:nvPr/>
          </p:nvSpPr>
          <p:spPr bwMode="auto">
            <a:xfrm>
              <a:off x="2857" y="3214"/>
              <a:ext cx="741" cy="541"/>
            </a:xfrm>
            <a:custGeom>
              <a:avLst/>
              <a:gdLst>
                <a:gd name="T0" fmla="*/ 0 w 2224"/>
                <a:gd name="T1" fmla="*/ 0 h 1622"/>
                <a:gd name="T2" fmla="*/ 0 w 2224"/>
                <a:gd name="T3" fmla="*/ 0 h 1622"/>
                <a:gd name="T4" fmla="*/ 0 w 2224"/>
                <a:gd name="T5" fmla="*/ 0 h 1622"/>
                <a:gd name="T6" fmla="*/ 0 w 2224"/>
                <a:gd name="T7" fmla="*/ 0 h 1622"/>
                <a:gd name="T8" fmla="*/ 0 w 2224"/>
                <a:gd name="T9" fmla="*/ 0 h 1622"/>
                <a:gd name="T10" fmla="*/ 0 w 2224"/>
                <a:gd name="T11" fmla="*/ 0 h 1622"/>
                <a:gd name="T12" fmla="*/ 0 w 2224"/>
                <a:gd name="T13" fmla="*/ 0 h 1622"/>
                <a:gd name="T14" fmla="*/ 0 w 2224"/>
                <a:gd name="T15" fmla="*/ 0 h 1622"/>
                <a:gd name="T16" fmla="*/ 0 w 2224"/>
                <a:gd name="T17" fmla="*/ 0 h 1622"/>
                <a:gd name="T18" fmla="*/ 0 w 2224"/>
                <a:gd name="T19" fmla="*/ 0 h 1622"/>
                <a:gd name="T20" fmla="*/ 0 w 2224"/>
                <a:gd name="T21" fmla="*/ 0 h 1622"/>
                <a:gd name="T22" fmla="*/ 0 w 2224"/>
                <a:gd name="T23" fmla="*/ 0 h 1622"/>
                <a:gd name="T24" fmla="*/ 0 w 2224"/>
                <a:gd name="T25" fmla="*/ 0 h 1622"/>
                <a:gd name="T26" fmla="*/ 0 w 2224"/>
                <a:gd name="T27" fmla="*/ 0 h 1622"/>
                <a:gd name="T28" fmla="*/ 0 w 2224"/>
                <a:gd name="T29" fmla="*/ 0 h 1622"/>
                <a:gd name="T30" fmla="*/ 0 w 2224"/>
                <a:gd name="T31" fmla="*/ 0 h 1622"/>
                <a:gd name="T32" fmla="*/ 0 w 2224"/>
                <a:gd name="T33" fmla="*/ 0 h 1622"/>
                <a:gd name="T34" fmla="*/ 0 w 2224"/>
                <a:gd name="T35" fmla="*/ 0 h 1622"/>
                <a:gd name="T36" fmla="*/ 0 w 2224"/>
                <a:gd name="T37" fmla="*/ 0 h 1622"/>
                <a:gd name="T38" fmla="*/ 0 w 2224"/>
                <a:gd name="T39" fmla="*/ 0 h 1622"/>
                <a:gd name="T40" fmla="*/ 0 w 2224"/>
                <a:gd name="T41" fmla="*/ 0 h 1622"/>
                <a:gd name="T42" fmla="*/ 0 w 2224"/>
                <a:gd name="T43" fmla="*/ 0 h 1622"/>
                <a:gd name="T44" fmla="*/ 0 w 2224"/>
                <a:gd name="T45" fmla="*/ 0 h 1622"/>
                <a:gd name="T46" fmla="*/ 0 w 2224"/>
                <a:gd name="T47" fmla="*/ 0 h 1622"/>
                <a:gd name="T48" fmla="*/ 0 w 2224"/>
                <a:gd name="T49" fmla="*/ 0 h 1622"/>
                <a:gd name="T50" fmla="*/ 0 w 2224"/>
                <a:gd name="T51" fmla="*/ 0 h 1622"/>
                <a:gd name="T52" fmla="*/ 0 w 2224"/>
                <a:gd name="T53" fmla="*/ 0 h 1622"/>
                <a:gd name="T54" fmla="*/ 0 w 2224"/>
                <a:gd name="T55" fmla="*/ 0 h 1622"/>
                <a:gd name="T56" fmla="*/ 0 w 2224"/>
                <a:gd name="T57" fmla="*/ 0 h 1622"/>
                <a:gd name="T58" fmla="*/ 0 w 2224"/>
                <a:gd name="T59" fmla="*/ 0 h 1622"/>
                <a:gd name="T60" fmla="*/ 0 w 2224"/>
                <a:gd name="T61" fmla="*/ 0 h 1622"/>
                <a:gd name="T62" fmla="*/ 0 w 2224"/>
                <a:gd name="T63" fmla="*/ 0 h 1622"/>
                <a:gd name="T64" fmla="*/ 0 w 2224"/>
                <a:gd name="T65" fmla="*/ 0 h 1622"/>
                <a:gd name="T66" fmla="*/ 0 w 2224"/>
                <a:gd name="T67" fmla="*/ 0 h 1622"/>
                <a:gd name="T68" fmla="*/ 0 w 2224"/>
                <a:gd name="T69" fmla="*/ 0 h 1622"/>
                <a:gd name="T70" fmla="*/ 0 w 2224"/>
                <a:gd name="T71" fmla="*/ 0 h 1622"/>
                <a:gd name="T72" fmla="*/ 0 w 2224"/>
                <a:gd name="T73" fmla="*/ 0 h 1622"/>
                <a:gd name="T74" fmla="*/ 0 w 2224"/>
                <a:gd name="T75" fmla="*/ 0 h 1622"/>
                <a:gd name="T76" fmla="*/ 0 w 2224"/>
                <a:gd name="T77" fmla="*/ 0 h 1622"/>
                <a:gd name="T78" fmla="*/ 0 w 2224"/>
                <a:gd name="T79" fmla="*/ 0 h 1622"/>
                <a:gd name="T80" fmla="*/ 0 w 2224"/>
                <a:gd name="T81" fmla="*/ 0 h 1622"/>
                <a:gd name="T82" fmla="*/ 0 w 2224"/>
                <a:gd name="T83" fmla="*/ 0 h 1622"/>
                <a:gd name="T84" fmla="*/ 0 w 2224"/>
                <a:gd name="T85" fmla="*/ 0 h 1622"/>
                <a:gd name="T86" fmla="*/ 0 w 2224"/>
                <a:gd name="T87" fmla="*/ 0 h 1622"/>
                <a:gd name="T88" fmla="*/ 0 w 2224"/>
                <a:gd name="T89" fmla="*/ 0 h 1622"/>
                <a:gd name="T90" fmla="*/ 0 w 2224"/>
                <a:gd name="T91" fmla="*/ 0 h 1622"/>
                <a:gd name="T92" fmla="*/ 0 w 2224"/>
                <a:gd name="T93" fmla="*/ 0 h 1622"/>
                <a:gd name="T94" fmla="*/ 0 w 2224"/>
                <a:gd name="T95" fmla="*/ 0 h 1622"/>
                <a:gd name="T96" fmla="*/ 0 w 2224"/>
                <a:gd name="T97" fmla="*/ 0 h 1622"/>
                <a:gd name="T98" fmla="*/ 0 w 2224"/>
                <a:gd name="T99" fmla="*/ 0 h 16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24"/>
                <a:gd name="T151" fmla="*/ 0 h 1622"/>
                <a:gd name="T152" fmla="*/ 2224 w 2224"/>
                <a:gd name="T153" fmla="*/ 1622 h 16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24" h="1622">
                  <a:moveTo>
                    <a:pt x="0" y="873"/>
                  </a:moveTo>
                  <a:lnTo>
                    <a:pt x="73" y="836"/>
                  </a:lnTo>
                  <a:lnTo>
                    <a:pt x="134" y="873"/>
                  </a:lnTo>
                  <a:lnTo>
                    <a:pt x="196" y="873"/>
                  </a:lnTo>
                  <a:lnTo>
                    <a:pt x="270" y="873"/>
                  </a:lnTo>
                  <a:lnTo>
                    <a:pt x="331" y="873"/>
                  </a:lnTo>
                  <a:lnTo>
                    <a:pt x="429" y="873"/>
                  </a:lnTo>
                  <a:lnTo>
                    <a:pt x="491" y="836"/>
                  </a:lnTo>
                  <a:lnTo>
                    <a:pt x="491" y="750"/>
                  </a:lnTo>
                  <a:lnTo>
                    <a:pt x="491" y="664"/>
                  </a:lnTo>
                  <a:lnTo>
                    <a:pt x="516" y="578"/>
                  </a:lnTo>
                  <a:lnTo>
                    <a:pt x="491" y="505"/>
                  </a:lnTo>
                  <a:lnTo>
                    <a:pt x="491" y="419"/>
                  </a:lnTo>
                  <a:lnTo>
                    <a:pt x="552" y="456"/>
                  </a:lnTo>
                  <a:lnTo>
                    <a:pt x="590" y="542"/>
                  </a:lnTo>
                  <a:lnTo>
                    <a:pt x="651" y="578"/>
                  </a:lnTo>
                  <a:lnTo>
                    <a:pt x="713" y="578"/>
                  </a:lnTo>
                  <a:lnTo>
                    <a:pt x="774" y="542"/>
                  </a:lnTo>
                  <a:lnTo>
                    <a:pt x="811" y="456"/>
                  </a:lnTo>
                  <a:lnTo>
                    <a:pt x="872" y="419"/>
                  </a:lnTo>
                  <a:lnTo>
                    <a:pt x="910" y="419"/>
                  </a:lnTo>
                  <a:lnTo>
                    <a:pt x="971" y="419"/>
                  </a:lnTo>
                  <a:lnTo>
                    <a:pt x="1008" y="456"/>
                  </a:lnTo>
                  <a:lnTo>
                    <a:pt x="1069" y="456"/>
                  </a:lnTo>
                  <a:lnTo>
                    <a:pt x="1130" y="456"/>
                  </a:lnTo>
                  <a:lnTo>
                    <a:pt x="1192" y="456"/>
                  </a:lnTo>
                  <a:lnTo>
                    <a:pt x="1266" y="456"/>
                  </a:lnTo>
                  <a:lnTo>
                    <a:pt x="1290" y="381"/>
                  </a:lnTo>
                  <a:lnTo>
                    <a:pt x="1352" y="333"/>
                  </a:lnTo>
                  <a:lnTo>
                    <a:pt x="1389" y="259"/>
                  </a:lnTo>
                  <a:lnTo>
                    <a:pt x="1450" y="210"/>
                  </a:lnTo>
                  <a:lnTo>
                    <a:pt x="1523" y="136"/>
                  </a:lnTo>
                  <a:lnTo>
                    <a:pt x="1585" y="86"/>
                  </a:lnTo>
                  <a:lnTo>
                    <a:pt x="1609" y="86"/>
                  </a:lnTo>
                  <a:lnTo>
                    <a:pt x="1684" y="50"/>
                  </a:lnTo>
                  <a:lnTo>
                    <a:pt x="1745" y="0"/>
                  </a:lnTo>
                  <a:lnTo>
                    <a:pt x="1782" y="0"/>
                  </a:lnTo>
                  <a:lnTo>
                    <a:pt x="1843" y="50"/>
                  </a:lnTo>
                  <a:lnTo>
                    <a:pt x="1904" y="50"/>
                  </a:lnTo>
                  <a:lnTo>
                    <a:pt x="1966" y="50"/>
                  </a:lnTo>
                  <a:lnTo>
                    <a:pt x="2040" y="50"/>
                  </a:lnTo>
                  <a:lnTo>
                    <a:pt x="2065" y="50"/>
                  </a:lnTo>
                  <a:lnTo>
                    <a:pt x="2065" y="136"/>
                  </a:lnTo>
                  <a:lnTo>
                    <a:pt x="2065" y="210"/>
                  </a:lnTo>
                  <a:lnTo>
                    <a:pt x="2101" y="295"/>
                  </a:lnTo>
                  <a:lnTo>
                    <a:pt x="2065" y="381"/>
                  </a:lnTo>
                  <a:lnTo>
                    <a:pt x="2065" y="456"/>
                  </a:lnTo>
                  <a:lnTo>
                    <a:pt x="2065" y="542"/>
                  </a:lnTo>
                  <a:lnTo>
                    <a:pt x="2101" y="628"/>
                  </a:lnTo>
                  <a:lnTo>
                    <a:pt x="2163" y="628"/>
                  </a:lnTo>
                  <a:lnTo>
                    <a:pt x="2224" y="628"/>
                  </a:lnTo>
                  <a:lnTo>
                    <a:pt x="2199" y="628"/>
                  </a:lnTo>
                  <a:lnTo>
                    <a:pt x="2163" y="701"/>
                  </a:lnTo>
                  <a:lnTo>
                    <a:pt x="2126" y="787"/>
                  </a:lnTo>
                  <a:lnTo>
                    <a:pt x="2101" y="873"/>
                  </a:lnTo>
                  <a:lnTo>
                    <a:pt x="2040" y="959"/>
                  </a:lnTo>
                  <a:lnTo>
                    <a:pt x="1966" y="996"/>
                  </a:lnTo>
                  <a:lnTo>
                    <a:pt x="1904" y="1045"/>
                  </a:lnTo>
                  <a:lnTo>
                    <a:pt x="1843" y="1082"/>
                  </a:lnTo>
                  <a:lnTo>
                    <a:pt x="1806" y="1168"/>
                  </a:lnTo>
                  <a:lnTo>
                    <a:pt x="1782" y="1204"/>
                  </a:lnTo>
                  <a:lnTo>
                    <a:pt x="1708" y="1242"/>
                  </a:lnTo>
                  <a:lnTo>
                    <a:pt x="1647" y="1327"/>
                  </a:lnTo>
                  <a:lnTo>
                    <a:pt x="1585" y="1377"/>
                  </a:lnTo>
                  <a:lnTo>
                    <a:pt x="1523" y="1413"/>
                  </a:lnTo>
                  <a:lnTo>
                    <a:pt x="1450" y="1451"/>
                  </a:lnTo>
                  <a:lnTo>
                    <a:pt x="1389" y="1499"/>
                  </a:lnTo>
                  <a:lnTo>
                    <a:pt x="1327" y="1537"/>
                  </a:lnTo>
                  <a:lnTo>
                    <a:pt x="1266" y="1537"/>
                  </a:lnTo>
                  <a:lnTo>
                    <a:pt x="1192" y="1537"/>
                  </a:lnTo>
                  <a:lnTo>
                    <a:pt x="1130" y="1537"/>
                  </a:lnTo>
                  <a:lnTo>
                    <a:pt x="1069" y="1574"/>
                  </a:lnTo>
                  <a:lnTo>
                    <a:pt x="1008" y="1574"/>
                  </a:lnTo>
                  <a:lnTo>
                    <a:pt x="933" y="1574"/>
                  </a:lnTo>
                  <a:lnTo>
                    <a:pt x="872" y="1574"/>
                  </a:lnTo>
                  <a:lnTo>
                    <a:pt x="811" y="1574"/>
                  </a:lnTo>
                  <a:lnTo>
                    <a:pt x="749" y="1574"/>
                  </a:lnTo>
                  <a:lnTo>
                    <a:pt x="676" y="1574"/>
                  </a:lnTo>
                  <a:lnTo>
                    <a:pt x="615" y="1574"/>
                  </a:lnTo>
                  <a:lnTo>
                    <a:pt x="552" y="1574"/>
                  </a:lnTo>
                  <a:lnTo>
                    <a:pt x="491" y="1622"/>
                  </a:lnTo>
                  <a:lnTo>
                    <a:pt x="429" y="1622"/>
                  </a:lnTo>
                  <a:lnTo>
                    <a:pt x="356" y="1622"/>
                  </a:lnTo>
                  <a:lnTo>
                    <a:pt x="295" y="1574"/>
                  </a:lnTo>
                  <a:lnTo>
                    <a:pt x="270" y="1499"/>
                  </a:lnTo>
                  <a:lnTo>
                    <a:pt x="196" y="1451"/>
                  </a:lnTo>
                  <a:lnTo>
                    <a:pt x="196" y="1377"/>
                  </a:lnTo>
                  <a:lnTo>
                    <a:pt x="270" y="1377"/>
                  </a:lnTo>
                  <a:lnTo>
                    <a:pt x="270" y="1327"/>
                  </a:lnTo>
                  <a:lnTo>
                    <a:pt x="270" y="1242"/>
                  </a:lnTo>
                  <a:lnTo>
                    <a:pt x="196" y="1168"/>
                  </a:lnTo>
                  <a:lnTo>
                    <a:pt x="172" y="1082"/>
                  </a:lnTo>
                  <a:lnTo>
                    <a:pt x="98" y="996"/>
                  </a:lnTo>
                  <a:lnTo>
                    <a:pt x="73" y="923"/>
                  </a:lnTo>
                  <a:lnTo>
                    <a:pt x="73" y="873"/>
                  </a:lnTo>
                  <a:lnTo>
                    <a:pt x="0" y="87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59" name="Freeform 8"/>
            <p:cNvSpPr>
              <a:spLocks/>
            </p:cNvSpPr>
            <p:nvPr/>
          </p:nvSpPr>
          <p:spPr bwMode="auto">
            <a:xfrm>
              <a:off x="3504" y="3383"/>
              <a:ext cx="53" cy="65"/>
            </a:xfrm>
            <a:custGeom>
              <a:avLst/>
              <a:gdLst>
                <a:gd name="T0" fmla="*/ 0 w 159"/>
                <a:gd name="T1" fmla="*/ 0 h 196"/>
                <a:gd name="T2" fmla="*/ 0 w 159"/>
                <a:gd name="T3" fmla="*/ 0 h 196"/>
                <a:gd name="T4" fmla="*/ 0 w 159"/>
                <a:gd name="T5" fmla="*/ 0 h 196"/>
                <a:gd name="T6" fmla="*/ 0 w 159"/>
                <a:gd name="T7" fmla="*/ 0 h 196"/>
                <a:gd name="T8" fmla="*/ 0 w 159"/>
                <a:gd name="T9" fmla="*/ 0 h 196"/>
                <a:gd name="T10" fmla="*/ 0 w 159"/>
                <a:gd name="T11" fmla="*/ 0 h 196"/>
                <a:gd name="T12" fmla="*/ 0 w 159"/>
                <a:gd name="T13" fmla="*/ 0 h 196"/>
                <a:gd name="T14" fmla="*/ 0 w 159"/>
                <a:gd name="T15" fmla="*/ 0 h 196"/>
                <a:gd name="T16" fmla="*/ 0 w 159"/>
                <a:gd name="T17" fmla="*/ 0 h 196"/>
                <a:gd name="T18" fmla="*/ 0 w 159"/>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96"/>
                <a:gd name="T32" fmla="*/ 159 w 159"/>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96">
                  <a:moveTo>
                    <a:pt x="159" y="37"/>
                  </a:moveTo>
                  <a:lnTo>
                    <a:pt x="98" y="0"/>
                  </a:lnTo>
                  <a:lnTo>
                    <a:pt x="61" y="37"/>
                  </a:lnTo>
                  <a:lnTo>
                    <a:pt x="0" y="37"/>
                  </a:lnTo>
                  <a:lnTo>
                    <a:pt x="0" y="123"/>
                  </a:lnTo>
                  <a:lnTo>
                    <a:pt x="24" y="196"/>
                  </a:lnTo>
                  <a:lnTo>
                    <a:pt x="98" y="196"/>
                  </a:lnTo>
                  <a:lnTo>
                    <a:pt x="123" y="123"/>
                  </a:lnTo>
                  <a:lnTo>
                    <a:pt x="159" y="123"/>
                  </a:lnTo>
                  <a:lnTo>
                    <a:pt x="159" y="37"/>
                  </a:lnTo>
                  <a:close/>
                </a:path>
              </a:pathLst>
            </a:custGeom>
            <a:solidFill>
              <a:srgbClr val="00A100"/>
            </a:solidFill>
            <a:ln w="9525">
              <a:noFill/>
              <a:round/>
              <a:headEnd/>
              <a:tailEnd/>
            </a:ln>
          </p:spPr>
          <p:txBody>
            <a:bodyPr/>
            <a:lstStyle/>
            <a:p>
              <a:endParaRPr lang="en-GB">
                <a:solidFill>
                  <a:prstClr val="black"/>
                </a:solidFill>
              </a:endParaRPr>
            </a:p>
          </p:txBody>
        </p:sp>
        <p:sp>
          <p:nvSpPr>
            <p:cNvPr id="56460" name="Freeform 9"/>
            <p:cNvSpPr>
              <a:spLocks/>
            </p:cNvSpPr>
            <p:nvPr/>
          </p:nvSpPr>
          <p:spPr bwMode="auto">
            <a:xfrm>
              <a:off x="3504" y="3383"/>
              <a:ext cx="53" cy="65"/>
            </a:xfrm>
            <a:custGeom>
              <a:avLst/>
              <a:gdLst>
                <a:gd name="T0" fmla="*/ 0 w 159"/>
                <a:gd name="T1" fmla="*/ 0 h 196"/>
                <a:gd name="T2" fmla="*/ 0 w 159"/>
                <a:gd name="T3" fmla="*/ 0 h 196"/>
                <a:gd name="T4" fmla="*/ 0 w 159"/>
                <a:gd name="T5" fmla="*/ 0 h 196"/>
                <a:gd name="T6" fmla="*/ 0 w 159"/>
                <a:gd name="T7" fmla="*/ 0 h 196"/>
                <a:gd name="T8" fmla="*/ 0 w 159"/>
                <a:gd name="T9" fmla="*/ 0 h 196"/>
                <a:gd name="T10" fmla="*/ 0 w 159"/>
                <a:gd name="T11" fmla="*/ 0 h 196"/>
                <a:gd name="T12" fmla="*/ 0 w 159"/>
                <a:gd name="T13" fmla="*/ 0 h 196"/>
                <a:gd name="T14" fmla="*/ 0 w 159"/>
                <a:gd name="T15" fmla="*/ 0 h 196"/>
                <a:gd name="T16" fmla="*/ 0 w 159"/>
                <a:gd name="T17" fmla="*/ 0 h 196"/>
                <a:gd name="T18" fmla="*/ 0 w 159"/>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96"/>
                <a:gd name="T32" fmla="*/ 159 w 159"/>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96">
                  <a:moveTo>
                    <a:pt x="159" y="37"/>
                  </a:moveTo>
                  <a:lnTo>
                    <a:pt x="98" y="0"/>
                  </a:lnTo>
                  <a:lnTo>
                    <a:pt x="61" y="37"/>
                  </a:lnTo>
                  <a:lnTo>
                    <a:pt x="0" y="37"/>
                  </a:lnTo>
                  <a:lnTo>
                    <a:pt x="0" y="123"/>
                  </a:lnTo>
                  <a:lnTo>
                    <a:pt x="24" y="196"/>
                  </a:lnTo>
                  <a:lnTo>
                    <a:pt x="98" y="196"/>
                  </a:lnTo>
                  <a:lnTo>
                    <a:pt x="123" y="123"/>
                  </a:lnTo>
                  <a:lnTo>
                    <a:pt x="159" y="123"/>
                  </a:lnTo>
                  <a:lnTo>
                    <a:pt x="159" y="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61" name="Freeform 10"/>
            <p:cNvSpPr>
              <a:spLocks/>
            </p:cNvSpPr>
            <p:nvPr/>
          </p:nvSpPr>
          <p:spPr bwMode="auto">
            <a:xfrm>
              <a:off x="2636" y="2993"/>
              <a:ext cx="618" cy="512"/>
            </a:xfrm>
            <a:custGeom>
              <a:avLst/>
              <a:gdLst>
                <a:gd name="T0" fmla="*/ 0 w 1856"/>
                <a:gd name="T1" fmla="*/ 0 h 1536"/>
                <a:gd name="T2" fmla="*/ 0 w 1856"/>
                <a:gd name="T3" fmla="*/ 0 h 1536"/>
                <a:gd name="T4" fmla="*/ 0 w 1856"/>
                <a:gd name="T5" fmla="*/ 0 h 1536"/>
                <a:gd name="T6" fmla="*/ 0 w 1856"/>
                <a:gd name="T7" fmla="*/ 0 h 1536"/>
                <a:gd name="T8" fmla="*/ 0 w 1856"/>
                <a:gd name="T9" fmla="*/ 0 h 1536"/>
                <a:gd name="T10" fmla="*/ 0 w 1856"/>
                <a:gd name="T11" fmla="*/ 0 h 1536"/>
                <a:gd name="T12" fmla="*/ 0 w 1856"/>
                <a:gd name="T13" fmla="*/ 0 h 1536"/>
                <a:gd name="T14" fmla="*/ 0 w 1856"/>
                <a:gd name="T15" fmla="*/ 0 h 1536"/>
                <a:gd name="T16" fmla="*/ 0 w 1856"/>
                <a:gd name="T17" fmla="*/ 0 h 1536"/>
                <a:gd name="T18" fmla="*/ 0 w 1856"/>
                <a:gd name="T19" fmla="*/ 0 h 1536"/>
                <a:gd name="T20" fmla="*/ 0 w 1856"/>
                <a:gd name="T21" fmla="*/ 0 h 1536"/>
                <a:gd name="T22" fmla="*/ 0 w 1856"/>
                <a:gd name="T23" fmla="*/ 0 h 1536"/>
                <a:gd name="T24" fmla="*/ 0 w 1856"/>
                <a:gd name="T25" fmla="*/ 0 h 1536"/>
                <a:gd name="T26" fmla="*/ 0 w 1856"/>
                <a:gd name="T27" fmla="*/ 0 h 1536"/>
                <a:gd name="T28" fmla="*/ 0 w 1856"/>
                <a:gd name="T29" fmla="*/ 0 h 1536"/>
                <a:gd name="T30" fmla="*/ 0 w 1856"/>
                <a:gd name="T31" fmla="*/ 0 h 1536"/>
                <a:gd name="T32" fmla="*/ 0 w 1856"/>
                <a:gd name="T33" fmla="*/ 0 h 1536"/>
                <a:gd name="T34" fmla="*/ 0 w 1856"/>
                <a:gd name="T35" fmla="*/ 0 h 1536"/>
                <a:gd name="T36" fmla="*/ 0 w 1856"/>
                <a:gd name="T37" fmla="*/ 0 h 1536"/>
                <a:gd name="T38" fmla="*/ 0 w 1856"/>
                <a:gd name="T39" fmla="*/ 0 h 1536"/>
                <a:gd name="T40" fmla="*/ 0 w 1856"/>
                <a:gd name="T41" fmla="*/ 0 h 1536"/>
                <a:gd name="T42" fmla="*/ 0 w 1856"/>
                <a:gd name="T43" fmla="*/ 0 h 1536"/>
                <a:gd name="T44" fmla="*/ 0 w 1856"/>
                <a:gd name="T45" fmla="*/ 0 h 1536"/>
                <a:gd name="T46" fmla="*/ 0 w 1856"/>
                <a:gd name="T47" fmla="*/ 0 h 1536"/>
                <a:gd name="T48" fmla="*/ 0 w 1856"/>
                <a:gd name="T49" fmla="*/ 0 h 1536"/>
                <a:gd name="T50" fmla="*/ 0 w 1856"/>
                <a:gd name="T51" fmla="*/ 0 h 1536"/>
                <a:gd name="T52" fmla="*/ 0 w 1856"/>
                <a:gd name="T53" fmla="*/ 0 h 1536"/>
                <a:gd name="T54" fmla="*/ 0 w 1856"/>
                <a:gd name="T55" fmla="*/ 0 h 1536"/>
                <a:gd name="T56" fmla="*/ 0 w 1856"/>
                <a:gd name="T57" fmla="*/ 0 h 1536"/>
                <a:gd name="T58" fmla="*/ 0 w 1856"/>
                <a:gd name="T59" fmla="*/ 0 h 1536"/>
                <a:gd name="T60" fmla="*/ 0 w 1856"/>
                <a:gd name="T61" fmla="*/ 0 h 1536"/>
                <a:gd name="T62" fmla="*/ 0 w 1856"/>
                <a:gd name="T63" fmla="*/ 0 h 1536"/>
                <a:gd name="T64" fmla="*/ 0 w 1856"/>
                <a:gd name="T65" fmla="*/ 0 h 1536"/>
                <a:gd name="T66" fmla="*/ 0 w 1856"/>
                <a:gd name="T67" fmla="*/ 0 h 1536"/>
                <a:gd name="T68" fmla="*/ 0 w 1856"/>
                <a:gd name="T69" fmla="*/ 0 h 1536"/>
                <a:gd name="T70" fmla="*/ 0 w 1856"/>
                <a:gd name="T71" fmla="*/ 0 h 1536"/>
                <a:gd name="T72" fmla="*/ 0 w 1856"/>
                <a:gd name="T73" fmla="*/ 0 h 1536"/>
                <a:gd name="T74" fmla="*/ 0 w 1856"/>
                <a:gd name="T75" fmla="*/ 0 h 1536"/>
                <a:gd name="T76" fmla="*/ 0 w 1856"/>
                <a:gd name="T77" fmla="*/ 0 h 1536"/>
                <a:gd name="T78" fmla="*/ 0 w 1856"/>
                <a:gd name="T79" fmla="*/ 0 h 1536"/>
                <a:gd name="T80" fmla="*/ 0 w 1856"/>
                <a:gd name="T81" fmla="*/ 0 h 1536"/>
                <a:gd name="T82" fmla="*/ 0 w 1856"/>
                <a:gd name="T83" fmla="*/ 0 h 1536"/>
                <a:gd name="T84" fmla="*/ 0 w 1856"/>
                <a:gd name="T85" fmla="*/ 0 h 1536"/>
                <a:gd name="T86" fmla="*/ 0 w 1856"/>
                <a:gd name="T87" fmla="*/ 0 h 1536"/>
                <a:gd name="T88" fmla="*/ 0 w 1856"/>
                <a:gd name="T89" fmla="*/ 0 h 1536"/>
                <a:gd name="T90" fmla="*/ 0 w 1856"/>
                <a:gd name="T91" fmla="*/ 0 h 1536"/>
                <a:gd name="T92" fmla="*/ 0 w 1856"/>
                <a:gd name="T93" fmla="*/ 0 h 1536"/>
                <a:gd name="T94" fmla="*/ 0 w 1856"/>
                <a:gd name="T95" fmla="*/ 0 h 1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6"/>
                <a:gd name="T145" fmla="*/ 0 h 1536"/>
                <a:gd name="T146" fmla="*/ 1856 w 1856"/>
                <a:gd name="T147" fmla="*/ 1536 h 1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6" h="1536">
                  <a:moveTo>
                    <a:pt x="0" y="50"/>
                  </a:moveTo>
                  <a:lnTo>
                    <a:pt x="61" y="0"/>
                  </a:lnTo>
                  <a:lnTo>
                    <a:pt x="122" y="0"/>
                  </a:lnTo>
                  <a:lnTo>
                    <a:pt x="184" y="0"/>
                  </a:lnTo>
                  <a:lnTo>
                    <a:pt x="246" y="50"/>
                  </a:lnTo>
                  <a:lnTo>
                    <a:pt x="319" y="50"/>
                  </a:lnTo>
                  <a:lnTo>
                    <a:pt x="381" y="50"/>
                  </a:lnTo>
                  <a:lnTo>
                    <a:pt x="442" y="50"/>
                  </a:lnTo>
                  <a:lnTo>
                    <a:pt x="479" y="50"/>
                  </a:lnTo>
                  <a:lnTo>
                    <a:pt x="541" y="50"/>
                  </a:lnTo>
                  <a:lnTo>
                    <a:pt x="603" y="50"/>
                  </a:lnTo>
                  <a:lnTo>
                    <a:pt x="664" y="50"/>
                  </a:lnTo>
                  <a:lnTo>
                    <a:pt x="737" y="50"/>
                  </a:lnTo>
                  <a:lnTo>
                    <a:pt x="798" y="50"/>
                  </a:lnTo>
                  <a:lnTo>
                    <a:pt x="860" y="50"/>
                  </a:lnTo>
                  <a:lnTo>
                    <a:pt x="934" y="50"/>
                  </a:lnTo>
                  <a:lnTo>
                    <a:pt x="995" y="86"/>
                  </a:lnTo>
                  <a:lnTo>
                    <a:pt x="1093" y="86"/>
                  </a:lnTo>
                  <a:lnTo>
                    <a:pt x="1155" y="86"/>
                  </a:lnTo>
                  <a:lnTo>
                    <a:pt x="1254" y="123"/>
                  </a:lnTo>
                  <a:lnTo>
                    <a:pt x="1315" y="123"/>
                  </a:lnTo>
                  <a:lnTo>
                    <a:pt x="1377" y="86"/>
                  </a:lnTo>
                  <a:lnTo>
                    <a:pt x="1438" y="86"/>
                  </a:lnTo>
                  <a:lnTo>
                    <a:pt x="1511" y="50"/>
                  </a:lnTo>
                  <a:lnTo>
                    <a:pt x="1574" y="86"/>
                  </a:lnTo>
                  <a:lnTo>
                    <a:pt x="1574" y="73"/>
                  </a:lnTo>
                  <a:lnTo>
                    <a:pt x="1635" y="50"/>
                  </a:lnTo>
                  <a:lnTo>
                    <a:pt x="1696" y="37"/>
                  </a:lnTo>
                  <a:lnTo>
                    <a:pt x="1769" y="50"/>
                  </a:lnTo>
                  <a:lnTo>
                    <a:pt x="1794" y="50"/>
                  </a:lnTo>
                  <a:lnTo>
                    <a:pt x="1856" y="86"/>
                  </a:lnTo>
                  <a:lnTo>
                    <a:pt x="1794" y="123"/>
                  </a:lnTo>
                  <a:lnTo>
                    <a:pt x="1733" y="173"/>
                  </a:lnTo>
                  <a:lnTo>
                    <a:pt x="1672" y="173"/>
                  </a:lnTo>
                  <a:lnTo>
                    <a:pt x="1597" y="209"/>
                  </a:lnTo>
                  <a:lnTo>
                    <a:pt x="1536" y="209"/>
                  </a:lnTo>
                  <a:lnTo>
                    <a:pt x="1475" y="209"/>
                  </a:lnTo>
                  <a:lnTo>
                    <a:pt x="1413" y="209"/>
                  </a:lnTo>
                  <a:lnTo>
                    <a:pt x="1377" y="173"/>
                  </a:lnTo>
                  <a:lnTo>
                    <a:pt x="1315" y="173"/>
                  </a:lnTo>
                  <a:lnTo>
                    <a:pt x="1279" y="259"/>
                  </a:lnTo>
                  <a:lnTo>
                    <a:pt x="1279" y="295"/>
                  </a:lnTo>
                  <a:lnTo>
                    <a:pt x="1254" y="381"/>
                  </a:lnTo>
                  <a:lnTo>
                    <a:pt x="1279" y="454"/>
                  </a:lnTo>
                  <a:lnTo>
                    <a:pt x="1279" y="541"/>
                  </a:lnTo>
                  <a:lnTo>
                    <a:pt x="1279" y="627"/>
                  </a:lnTo>
                  <a:lnTo>
                    <a:pt x="1216" y="663"/>
                  </a:lnTo>
                  <a:lnTo>
                    <a:pt x="1155" y="713"/>
                  </a:lnTo>
                  <a:lnTo>
                    <a:pt x="1155" y="799"/>
                  </a:lnTo>
                  <a:lnTo>
                    <a:pt x="1155" y="873"/>
                  </a:lnTo>
                  <a:lnTo>
                    <a:pt x="1155" y="958"/>
                  </a:lnTo>
                  <a:lnTo>
                    <a:pt x="1155" y="1044"/>
                  </a:lnTo>
                  <a:lnTo>
                    <a:pt x="1155" y="1082"/>
                  </a:lnTo>
                  <a:lnTo>
                    <a:pt x="1155" y="1168"/>
                  </a:lnTo>
                  <a:lnTo>
                    <a:pt x="1180" y="1241"/>
                  </a:lnTo>
                  <a:lnTo>
                    <a:pt x="1155" y="1327"/>
                  </a:lnTo>
                  <a:lnTo>
                    <a:pt x="1155" y="1413"/>
                  </a:lnTo>
                  <a:lnTo>
                    <a:pt x="1155" y="1499"/>
                  </a:lnTo>
                  <a:lnTo>
                    <a:pt x="1093" y="1536"/>
                  </a:lnTo>
                  <a:lnTo>
                    <a:pt x="995" y="1536"/>
                  </a:lnTo>
                  <a:lnTo>
                    <a:pt x="934" y="1536"/>
                  </a:lnTo>
                  <a:lnTo>
                    <a:pt x="860" y="1536"/>
                  </a:lnTo>
                  <a:lnTo>
                    <a:pt x="798" y="1536"/>
                  </a:lnTo>
                  <a:lnTo>
                    <a:pt x="737" y="1499"/>
                  </a:lnTo>
                  <a:lnTo>
                    <a:pt x="664" y="1536"/>
                  </a:lnTo>
                  <a:lnTo>
                    <a:pt x="603" y="1499"/>
                  </a:lnTo>
                  <a:lnTo>
                    <a:pt x="541" y="1499"/>
                  </a:lnTo>
                  <a:lnTo>
                    <a:pt x="503" y="1413"/>
                  </a:lnTo>
                  <a:lnTo>
                    <a:pt x="479" y="1327"/>
                  </a:lnTo>
                  <a:lnTo>
                    <a:pt x="479" y="1241"/>
                  </a:lnTo>
                  <a:lnTo>
                    <a:pt x="442" y="1168"/>
                  </a:lnTo>
                  <a:lnTo>
                    <a:pt x="405" y="1082"/>
                  </a:lnTo>
                  <a:lnTo>
                    <a:pt x="405" y="996"/>
                  </a:lnTo>
                  <a:lnTo>
                    <a:pt x="381" y="922"/>
                  </a:lnTo>
                  <a:lnTo>
                    <a:pt x="381" y="835"/>
                  </a:lnTo>
                  <a:lnTo>
                    <a:pt x="442" y="835"/>
                  </a:lnTo>
                  <a:lnTo>
                    <a:pt x="442" y="749"/>
                  </a:lnTo>
                  <a:lnTo>
                    <a:pt x="381" y="749"/>
                  </a:lnTo>
                  <a:lnTo>
                    <a:pt x="319" y="663"/>
                  </a:lnTo>
                  <a:lnTo>
                    <a:pt x="283" y="627"/>
                  </a:lnTo>
                  <a:lnTo>
                    <a:pt x="246" y="578"/>
                  </a:lnTo>
                  <a:lnTo>
                    <a:pt x="246" y="504"/>
                  </a:lnTo>
                  <a:lnTo>
                    <a:pt x="184" y="454"/>
                  </a:lnTo>
                  <a:lnTo>
                    <a:pt x="160" y="381"/>
                  </a:lnTo>
                  <a:lnTo>
                    <a:pt x="99" y="332"/>
                  </a:lnTo>
                  <a:lnTo>
                    <a:pt x="61" y="259"/>
                  </a:lnTo>
                  <a:lnTo>
                    <a:pt x="24" y="173"/>
                  </a:lnTo>
                  <a:lnTo>
                    <a:pt x="0" y="86"/>
                  </a:lnTo>
                  <a:lnTo>
                    <a:pt x="61" y="50"/>
                  </a:lnTo>
                  <a:lnTo>
                    <a:pt x="0" y="50"/>
                  </a:lnTo>
                  <a:close/>
                </a:path>
              </a:pathLst>
            </a:custGeom>
            <a:solidFill>
              <a:srgbClr val="00A100"/>
            </a:solidFill>
            <a:ln w="9525">
              <a:noFill/>
              <a:round/>
              <a:headEnd/>
              <a:tailEnd/>
            </a:ln>
          </p:spPr>
          <p:txBody>
            <a:bodyPr/>
            <a:lstStyle/>
            <a:p>
              <a:endParaRPr lang="en-GB">
                <a:solidFill>
                  <a:prstClr val="black"/>
                </a:solidFill>
              </a:endParaRPr>
            </a:p>
          </p:txBody>
        </p:sp>
        <p:sp>
          <p:nvSpPr>
            <p:cNvPr id="56462" name="Freeform 11"/>
            <p:cNvSpPr>
              <a:spLocks/>
            </p:cNvSpPr>
            <p:nvPr/>
          </p:nvSpPr>
          <p:spPr bwMode="auto">
            <a:xfrm>
              <a:off x="2636" y="2993"/>
              <a:ext cx="618" cy="512"/>
            </a:xfrm>
            <a:custGeom>
              <a:avLst/>
              <a:gdLst>
                <a:gd name="T0" fmla="*/ 0 w 1856"/>
                <a:gd name="T1" fmla="*/ 0 h 1536"/>
                <a:gd name="T2" fmla="*/ 0 w 1856"/>
                <a:gd name="T3" fmla="*/ 0 h 1536"/>
                <a:gd name="T4" fmla="*/ 0 w 1856"/>
                <a:gd name="T5" fmla="*/ 0 h 1536"/>
                <a:gd name="T6" fmla="*/ 0 w 1856"/>
                <a:gd name="T7" fmla="*/ 0 h 1536"/>
                <a:gd name="T8" fmla="*/ 0 w 1856"/>
                <a:gd name="T9" fmla="*/ 0 h 1536"/>
                <a:gd name="T10" fmla="*/ 0 w 1856"/>
                <a:gd name="T11" fmla="*/ 0 h 1536"/>
                <a:gd name="T12" fmla="*/ 0 w 1856"/>
                <a:gd name="T13" fmla="*/ 0 h 1536"/>
                <a:gd name="T14" fmla="*/ 0 w 1856"/>
                <a:gd name="T15" fmla="*/ 0 h 1536"/>
                <a:gd name="T16" fmla="*/ 0 w 1856"/>
                <a:gd name="T17" fmla="*/ 0 h 1536"/>
                <a:gd name="T18" fmla="*/ 0 w 1856"/>
                <a:gd name="T19" fmla="*/ 0 h 1536"/>
                <a:gd name="T20" fmla="*/ 0 w 1856"/>
                <a:gd name="T21" fmla="*/ 0 h 1536"/>
                <a:gd name="T22" fmla="*/ 0 w 1856"/>
                <a:gd name="T23" fmla="*/ 0 h 1536"/>
                <a:gd name="T24" fmla="*/ 0 w 1856"/>
                <a:gd name="T25" fmla="*/ 0 h 1536"/>
                <a:gd name="T26" fmla="*/ 0 w 1856"/>
                <a:gd name="T27" fmla="*/ 0 h 1536"/>
                <a:gd name="T28" fmla="*/ 0 w 1856"/>
                <a:gd name="T29" fmla="*/ 0 h 1536"/>
                <a:gd name="T30" fmla="*/ 0 w 1856"/>
                <a:gd name="T31" fmla="*/ 0 h 1536"/>
                <a:gd name="T32" fmla="*/ 0 w 1856"/>
                <a:gd name="T33" fmla="*/ 0 h 1536"/>
                <a:gd name="T34" fmla="*/ 0 w 1856"/>
                <a:gd name="T35" fmla="*/ 0 h 1536"/>
                <a:gd name="T36" fmla="*/ 0 w 1856"/>
                <a:gd name="T37" fmla="*/ 0 h 1536"/>
                <a:gd name="T38" fmla="*/ 0 w 1856"/>
                <a:gd name="T39" fmla="*/ 0 h 1536"/>
                <a:gd name="T40" fmla="*/ 0 w 1856"/>
                <a:gd name="T41" fmla="*/ 0 h 1536"/>
                <a:gd name="T42" fmla="*/ 0 w 1856"/>
                <a:gd name="T43" fmla="*/ 0 h 1536"/>
                <a:gd name="T44" fmla="*/ 0 w 1856"/>
                <a:gd name="T45" fmla="*/ 0 h 1536"/>
                <a:gd name="T46" fmla="*/ 0 w 1856"/>
                <a:gd name="T47" fmla="*/ 0 h 1536"/>
                <a:gd name="T48" fmla="*/ 0 w 1856"/>
                <a:gd name="T49" fmla="*/ 0 h 1536"/>
                <a:gd name="T50" fmla="*/ 0 w 1856"/>
                <a:gd name="T51" fmla="*/ 0 h 1536"/>
                <a:gd name="T52" fmla="*/ 0 w 1856"/>
                <a:gd name="T53" fmla="*/ 0 h 1536"/>
                <a:gd name="T54" fmla="*/ 0 w 1856"/>
                <a:gd name="T55" fmla="*/ 0 h 1536"/>
                <a:gd name="T56" fmla="*/ 0 w 1856"/>
                <a:gd name="T57" fmla="*/ 0 h 1536"/>
                <a:gd name="T58" fmla="*/ 0 w 1856"/>
                <a:gd name="T59" fmla="*/ 0 h 1536"/>
                <a:gd name="T60" fmla="*/ 0 w 1856"/>
                <a:gd name="T61" fmla="*/ 0 h 1536"/>
                <a:gd name="T62" fmla="*/ 0 w 1856"/>
                <a:gd name="T63" fmla="*/ 0 h 1536"/>
                <a:gd name="T64" fmla="*/ 0 w 1856"/>
                <a:gd name="T65" fmla="*/ 0 h 1536"/>
                <a:gd name="T66" fmla="*/ 0 w 1856"/>
                <a:gd name="T67" fmla="*/ 0 h 1536"/>
                <a:gd name="T68" fmla="*/ 0 w 1856"/>
                <a:gd name="T69" fmla="*/ 0 h 1536"/>
                <a:gd name="T70" fmla="*/ 0 w 1856"/>
                <a:gd name="T71" fmla="*/ 0 h 1536"/>
                <a:gd name="T72" fmla="*/ 0 w 1856"/>
                <a:gd name="T73" fmla="*/ 0 h 1536"/>
                <a:gd name="T74" fmla="*/ 0 w 1856"/>
                <a:gd name="T75" fmla="*/ 0 h 1536"/>
                <a:gd name="T76" fmla="*/ 0 w 1856"/>
                <a:gd name="T77" fmla="*/ 0 h 1536"/>
                <a:gd name="T78" fmla="*/ 0 w 1856"/>
                <a:gd name="T79" fmla="*/ 0 h 1536"/>
                <a:gd name="T80" fmla="*/ 0 w 1856"/>
                <a:gd name="T81" fmla="*/ 0 h 1536"/>
                <a:gd name="T82" fmla="*/ 0 w 1856"/>
                <a:gd name="T83" fmla="*/ 0 h 1536"/>
                <a:gd name="T84" fmla="*/ 0 w 1856"/>
                <a:gd name="T85" fmla="*/ 0 h 1536"/>
                <a:gd name="T86" fmla="*/ 0 w 1856"/>
                <a:gd name="T87" fmla="*/ 0 h 1536"/>
                <a:gd name="T88" fmla="*/ 0 w 1856"/>
                <a:gd name="T89" fmla="*/ 0 h 1536"/>
                <a:gd name="T90" fmla="*/ 0 w 1856"/>
                <a:gd name="T91" fmla="*/ 0 h 1536"/>
                <a:gd name="T92" fmla="*/ 0 w 1856"/>
                <a:gd name="T93" fmla="*/ 0 h 1536"/>
                <a:gd name="T94" fmla="*/ 0 w 1856"/>
                <a:gd name="T95" fmla="*/ 0 h 1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6"/>
                <a:gd name="T145" fmla="*/ 0 h 1536"/>
                <a:gd name="T146" fmla="*/ 1856 w 1856"/>
                <a:gd name="T147" fmla="*/ 1536 h 1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6" h="1536">
                  <a:moveTo>
                    <a:pt x="0" y="50"/>
                  </a:moveTo>
                  <a:lnTo>
                    <a:pt x="61" y="0"/>
                  </a:lnTo>
                  <a:lnTo>
                    <a:pt x="122" y="0"/>
                  </a:lnTo>
                  <a:lnTo>
                    <a:pt x="184" y="0"/>
                  </a:lnTo>
                  <a:lnTo>
                    <a:pt x="246" y="50"/>
                  </a:lnTo>
                  <a:lnTo>
                    <a:pt x="319" y="50"/>
                  </a:lnTo>
                  <a:lnTo>
                    <a:pt x="381" y="50"/>
                  </a:lnTo>
                  <a:lnTo>
                    <a:pt x="442" y="50"/>
                  </a:lnTo>
                  <a:lnTo>
                    <a:pt x="479" y="50"/>
                  </a:lnTo>
                  <a:lnTo>
                    <a:pt x="541" y="50"/>
                  </a:lnTo>
                  <a:lnTo>
                    <a:pt x="603" y="50"/>
                  </a:lnTo>
                  <a:lnTo>
                    <a:pt x="664" y="50"/>
                  </a:lnTo>
                  <a:lnTo>
                    <a:pt x="737" y="50"/>
                  </a:lnTo>
                  <a:lnTo>
                    <a:pt x="798" y="50"/>
                  </a:lnTo>
                  <a:lnTo>
                    <a:pt x="860" y="50"/>
                  </a:lnTo>
                  <a:lnTo>
                    <a:pt x="934" y="50"/>
                  </a:lnTo>
                  <a:lnTo>
                    <a:pt x="995" y="86"/>
                  </a:lnTo>
                  <a:lnTo>
                    <a:pt x="1093" y="86"/>
                  </a:lnTo>
                  <a:lnTo>
                    <a:pt x="1155" y="86"/>
                  </a:lnTo>
                  <a:lnTo>
                    <a:pt x="1254" y="123"/>
                  </a:lnTo>
                  <a:lnTo>
                    <a:pt x="1315" y="123"/>
                  </a:lnTo>
                  <a:lnTo>
                    <a:pt x="1377" y="86"/>
                  </a:lnTo>
                  <a:lnTo>
                    <a:pt x="1438" y="86"/>
                  </a:lnTo>
                  <a:lnTo>
                    <a:pt x="1511" y="50"/>
                  </a:lnTo>
                  <a:lnTo>
                    <a:pt x="1574" y="86"/>
                  </a:lnTo>
                  <a:lnTo>
                    <a:pt x="1574" y="73"/>
                  </a:lnTo>
                  <a:lnTo>
                    <a:pt x="1635" y="50"/>
                  </a:lnTo>
                  <a:lnTo>
                    <a:pt x="1696" y="37"/>
                  </a:lnTo>
                  <a:lnTo>
                    <a:pt x="1769" y="50"/>
                  </a:lnTo>
                  <a:lnTo>
                    <a:pt x="1794" y="50"/>
                  </a:lnTo>
                  <a:lnTo>
                    <a:pt x="1856" y="86"/>
                  </a:lnTo>
                  <a:lnTo>
                    <a:pt x="1794" y="123"/>
                  </a:lnTo>
                  <a:lnTo>
                    <a:pt x="1733" y="173"/>
                  </a:lnTo>
                  <a:lnTo>
                    <a:pt x="1672" y="173"/>
                  </a:lnTo>
                  <a:lnTo>
                    <a:pt x="1597" y="209"/>
                  </a:lnTo>
                  <a:lnTo>
                    <a:pt x="1536" y="209"/>
                  </a:lnTo>
                  <a:lnTo>
                    <a:pt x="1475" y="209"/>
                  </a:lnTo>
                  <a:lnTo>
                    <a:pt x="1413" y="209"/>
                  </a:lnTo>
                  <a:lnTo>
                    <a:pt x="1377" y="173"/>
                  </a:lnTo>
                  <a:lnTo>
                    <a:pt x="1315" y="173"/>
                  </a:lnTo>
                  <a:lnTo>
                    <a:pt x="1279" y="259"/>
                  </a:lnTo>
                  <a:lnTo>
                    <a:pt x="1279" y="295"/>
                  </a:lnTo>
                  <a:lnTo>
                    <a:pt x="1254" y="381"/>
                  </a:lnTo>
                  <a:lnTo>
                    <a:pt x="1279" y="454"/>
                  </a:lnTo>
                  <a:lnTo>
                    <a:pt x="1279" y="541"/>
                  </a:lnTo>
                  <a:lnTo>
                    <a:pt x="1279" y="627"/>
                  </a:lnTo>
                  <a:lnTo>
                    <a:pt x="1216" y="663"/>
                  </a:lnTo>
                  <a:lnTo>
                    <a:pt x="1155" y="713"/>
                  </a:lnTo>
                  <a:lnTo>
                    <a:pt x="1155" y="799"/>
                  </a:lnTo>
                  <a:lnTo>
                    <a:pt x="1155" y="873"/>
                  </a:lnTo>
                  <a:lnTo>
                    <a:pt x="1155" y="958"/>
                  </a:lnTo>
                  <a:lnTo>
                    <a:pt x="1155" y="1044"/>
                  </a:lnTo>
                  <a:lnTo>
                    <a:pt x="1155" y="1082"/>
                  </a:lnTo>
                  <a:lnTo>
                    <a:pt x="1155" y="1168"/>
                  </a:lnTo>
                  <a:lnTo>
                    <a:pt x="1180" y="1241"/>
                  </a:lnTo>
                  <a:lnTo>
                    <a:pt x="1155" y="1327"/>
                  </a:lnTo>
                  <a:lnTo>
                    <a:pt x="1155" y="1413"/>
                  </a:lnTo>
                  <a:lnTo>
                    <a:pt x="1155" y="1499"/>
                  </a:lnTo>
                  <a:lnTo>
                    <a:pt x="1093" y="1536"/>
                  </a:lnTo>
                  <a:lnTo>
                    <a:pt x="995" y="1536"/>
                  </a:lnTo>
                  <a:lnTo>
                    <a:pt x="934" y="1536"/>
                  </a:lnTo>
                  <a:lnTo>
                    <a:pt x="860" y="1536"/>
                  </a:lnTo>
                  <a:lnTo>
                    <a:pt x="798" y="1536"/>
                  </a:lnTo>
                  <a:lnTo>
                    <a:pt x="737" y="1499"/>
                  </a:lnTo>
                  <a:lnTo>
                    <a:pt x="664" y="1536"/>
                  </a:lnTo>
                  <a:lnTo>
                    <a:pt x="603" y="1499"/>
                  </a:lnTo>
                  <a:lnTo>
                    <a:pt x="541" y="1499"/>
                  </a:lnTo>
                  <a:lnTo>
                    <a:pt x="503" y="1413"/>
                  </a:lnTo>
                  <a:lnTo>
                    <a:pt x="479" y="1327"/>
                  </a:lnTo>
                  <a:lnTo>
                    <a:pt x="479" y="1241"/>
                  </a:lnTo>
                  <a:lnTo>
                    <a:pt x="442" y="1168"/>
                  </a:lnTo>
                  <a:lnTo>
                    <a:pt x="405" y="1082"/>
                  </a:lnTo>
                  <a:lnTo>
                    <a:pt x="405" y="996"/>
                  </a:lnTo>
                  <a:lnTo>
                    <a:pt x="381" y="922"/>
                  </a:lnTo>
                  <a:lnTo>
                    <a:pt x="381" y="835"/>
                  </a:lnTo>
                  <a:lnTo>
                    <a:pt x="442" y="835"/>
                  </a:lnTo>
                  <a:lnTo>
                    <a:pt x="442" y="749"/>
                  </a:lnTo>
                  <a:lnTo>
                    <a:pt x="381" y="749"/>
                  </a:lnTo>
                  <a:lnTo>
                    <a:pt x="319" y="663"/>
                  </a:lnTo>
                  <a:lnTo>
                    <a:pt x="283" y="627"/>
                  </a:lnTo>
                  <a:lnTo>
                    <a:pt x="246" y="578"/>
                  </a:lnTo>
                  <a:lnTo>
                    <a:pt x="246" y="504"/>
                  </a:lnTo>
                  <a:lnTo>
                    <a:pt x="184" y="454"/>
                  </a:lnTo>
                  <a:lnTo>
                    <a:pt x="160" y="381"/>
                  </a:lnTo>
                  <a:lnTo>
                    <a:pt x="99" y="332"/>
                  </a:lnTo>
                  <a:lnTo>
                    <a:pt x="61" y="259"/>
                  </a:lnTo>
                  <a:lnTo>
                    <a:pt x="24" y="173"/>
                  </a:lnTo>
                  <a:lnTo>
                    <a:pt x="0" y="86"/>
                  </a:lnTo>
                  <a:lnTo>
                    <a:pt x="61" y="50"/>
                  </a:lnTo>
                  <a:lnTo>
                    <a:pt x="0" y="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63" name="Freeform 12"/>
            <p:cNvSpPr>
              <a:spLocks/>
            </p:cNvSpPr>
            <p:nvPr/>
          </p:nvSpPr>
          <p:spPr bwMode="auto">
            <a:xfrm>
              <a:off x="3021" y="3022"/>
              <a:ext cx="524" cy="385"/>
            </a:xfrm>
            <a:custGeom>
              <a:avLst/>
              <a:gdLst>
                <a:gd name="T0" fmla="*/ 0 w 1574"/>
                <a:gd name="T1" fmla="*/ 0 h 1155"/>
                <a:gd name="T2" fmla="*/ 0 w 1574"/>
                <a:gd name="T3" fmla="*/ 0 h 1155"/>
                <a:gd name="T4" fmla="*/ 0 w 1574"/>
                <a:gd name="T5" fmla="*/ 0 h 1155"/>
                <a:gd name="T6" fmla="*/ 0 w 1574"/>
                <a:gd name="T7" fmla="*/ 0 h 1155"/>
                <a:gd name="T8" fmla="*/ 0 w 1574"/>
                <a:gd name="T9" fmla="*/ 0 h 1155"/>
                <a:gd name="T10" fmla="*/ 0 w 1574"/>
                <a:gd name="T11" fmla="*/ 0 h 1155"/>
                <a:gd name="T12" fmla="*/ 0 w 1574"/>
                <a:gd name="T13" fmla="*/ 0 h 1155"/>
                <a:gd name="T14" fmla="*/ 0 w 1574"/>
                <a:gd name="T15" fmla="*/ 0 h 1155"/>
                <a:gd name="T16" fmla="*/ 0 w 1574"/>
                <a:gd name="T17" fmla="*/ 0 h 1155"/>
                <a:gd name="T18" fmla="*/ 0 w 1574"/>
                <a:gd name="T19" fmla="*/ 0 h 1155"/>
                <a:gd name="T20" fmla="*/ 0 w 1574"/>
                <a:gd name="T21" fmla="*/ 0 h 1155"/>
                <a:gd name="T22" fmla="*/ 0 w 1574"/>
                <a:gd name="T23" fmla="*/ 0 h 1155"/>
                <a:gd name="T24" fmla="*/ 0 w 1574"/>
                <a:gd name="T25" fmla="*/ 0 h 1155"/>
                <a:gd name="T26" fmla="*/ 0 w 1574"/>
                <a:gd name="T27" fmla="*/ 0 h 1155"/>
                <a:gd name="T28" fmla="*/ 0 w 1574"/>
                <a:gd name="T29" fmla="*/ 0 h 1155"/>
                <a:gd name="T30" fmla="*/ 0 w 1574"/>
                <a:gd name="T31" fmla="*/ 0 h 1155"/>
                <a:gd name="T32" fmla="*/ 0 w 1574"/>
                <a:gd name="T33" fmla="*/ 0 h 1155"/>
                <a:gd name="T34" fmla="*/ 0 w 1574"/>
                <a:gd name="T35" fmla="*/ 0 h 1155"/>
                <a:gd name="T36" fmla="*/ 0 w 1574"/>
                <a:gd name="T37" fmla="*/ 0 h 1155"/>
                <a:gd name="T38" fmla="*/ 0 w 1574"/>
                <a:gd name="T39" fmla="*/ 0 h 1155"/>
                <a:gd name="T40" fmla="*/ 0 w 1574"/>
                <a:gd name="T41" fmla="*/ 0 h 1155"/>
                <a:gd name="T42" fmla="*/ 0 w 1574"/>
                <a:gd name="T43" fmla="*/ 0 h 1155"/>
                <a:gd name="T44" fmla="*/ 0 w 1574"/>
                <a:gd name="T45" fmla="*/ 0 h 1155"/>
                <a:gd name="T46" fmla="*/ 0 w 1574"/>
                <a:gd name="T47" fmla="*/ 0 h 1155"/>
                <a:gd name="T48" fmla="*/ 0 w 1574"/>
                <a:gd name="T49" fmla="*/ 0 h 1155"/>
                <a:gd name="T50" fmla="*/ 0 w 1574"/>
                <a:gd name="T51" fmla="*/ 0 h 1155"/>
                <a:gd name="T52" fmla="*/ 0 w 1574"/>
                <a:gd name="T53" fmla="*/ 0 h 1155"/>
                <a:gd name="T54" fmla="*/ 0 w 1574"/>
                <a:gd name="T55" fmla="*/ 0 h 1155"/>
                <a:gd name="T56" fmla="*/ 0 w 1574"/>
                <a:gd name="T57" fmla="*/ 0 h 1155"/>
                <a:gd name="T58" fmla="*/ 0 w 1574"/>
                <a:gd name="T59" fmla="*/ 0 h 1155"/>
                <a:gd name="T60" fmla="*/ 0 w 1574"/>
                <a:gd name="T61" fmla="*/ 0 h 1155"/>
                <a:gd name="T62" fmla="*/ 0 w 1574"/>
                <a:gd name="T63" fmla="*/ 0 h 1155"/>
                <a:gd name="T64" fmla="*/ 0 w 1574"/>
                <a:gd name="T65" fmla="*/ 0 h 1155"/>
                <a:gd name="T66" fmla="*/ 0 w 1574"/>
                <a:gd name="T67" fmla="*/ 0 h 1155"/>
                <a:gd name="T68" fmla="*/ 0 w 1574"/>
                <a:gd name="T69" fmla="*/ 0 h 1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4"/>
                <a:gd name="T106" fmla="*/ 0 h 1155"/>
                <a:gd name="T107" fmla="*/ 1574 w 1574"/>
                <a:gd name="T108" fmla="*/ 1155 h 1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4" h="1155">
                  <a:moveTo>
                    <a:pt x="1352" y="627"/>
                  </a:moveTo>
                  <a:lnTo>
                    <a:pt x="1291" y="577"/>
                  </a:lnTo>
                  <a:lnTo>
                    <a:pt x="1217" y="541"/>
                  </a:lnTo>
                  <a:lnTo>
                    <a:pt x="1156" y="541"/>
                  </a:lnTo>
                  <a:lnTo>
                    <a:pt x="1094" y="541"/>
                  </a:lnTo>
                  <a:lnTo>
                    <a:pt x="1057" y="455"/>
                  </a:lnTo>
                  <a:lnTo>
                    <a:pt x="1057" y="368"/>
                  </a:lnTo>
                  <a:lnTo>
                    <a:pt x="1032" y="332"/>
                  </a:lnTo>
                  <a:lnTo>
                    <a:pt x="959" y="295"/>
                  </a:lnTo>
                  <a:lnTo>
                    <a:pt x="934" y="295"/>
                  </a:lnTo>
                  <a:lnTo>
                    <a:pt x="861" y="246"/>
                  </a:lnTo>
                  <a:lnTo>
                    <a:pt x="799" y="209"/>
                  </a:lnTo>
                  <a:lnTo>
                    <a:pt x="775" y="123"/>
                  </a:lnTo>
                  <a:lnTo>
                    <a:pt x="737" y="37"/>
                  </a:lnTo>
                  <a:lnTo>
                    <a:pt x="701" y="0"/>
                  </a:lnTo>
                  <a:lnTo>
                    <a:pt x="639" y="37"/>
                  </a:lnTo>
                  <a:lnTo>
                    <a:pt x="578" y="87"/>
                  </a:lnTo>
                  <a:lnTo>
                    <a:pt x="517" y="87"/>
                  </a:lnTo>
                  <a:lnTo>
                    <a:pt x="442" y="123"/>
                  </a:lnTo>
                  <a:lnTo>
                    <a:pt x="381" y="123"/>
                  </a:lnTo>
                  <a:lnTo>
                    <a:pt x="320" y="123"/>
                  </a:lnTo>
                  <a:lnTo>
                    <a:pt x="258" y="123"/>
                  </a:lnTo>
                  <a:lnTo>
                    <a:pt x="222" y="87"/>
                  </a:lnTo>
                  <a:lnTo>
                    <a:pt x="160" y="87"/>
                  </a:lnTo>
                  <a:lnTo>
                    <a:pt x="124" y="173"/>
                  </a:lnTo>
                  <a:lnTo>
                    <a:pt x="124" y="209"/>
                  </a:lnTo>
                  <a:lnTo>
                    <a:pt x="99" y="295"/>
                  </a:lnTo>
                  <a:lnTo>
                    <a:pt x="124" y="368"/>
                  </a:lnTo>
                  <a:lnTo>
                    <a:pt x="124" y="455"/>
                  </a:lnTo>
                  <a:lnTo>
                    <a:pt x="124" y="541"/>
                  </a:lnTo>
                  <a:lnTo>
                    <a:pt x="61" y="577"/>
                  </a:lnTo>
                  <a:lnTo>
                    <a:pt x="0" y="627"/>
                  </a:lnTo>
                  <a:lnTo>
                    <a:pt x="0" y="713"/>
                  </a:lnTo>
                  <a:lnTo>
                    <a:pt x="0" y="787"/>
                  </a:lnTo>
                  <a:lnTo>
                    <a:pt x="0" y="872"/>
                  </a:lnTo>
                  <a:lnTo>
                    <a:pt x="0" y="958"/>
                  </a:lnTo>
                  <a:lnTo>
                    <a:pt x="0" y="996"/>
                  </a:lnTo>
                  <a:lnTo>
                    <a:pt x="61" y="1033"/>
                  </a:lnTo>
                  <a:lnTo>
                    <a:pt x="99" y="1119"/>
                  </a:lnTo>
                  <a:lnTo>
                    <a:pt x="160" y="1155"/>
                  </a:lnTo>
                  <a:lnTo>
                    <a:pt x="222" y="1155"/>
                  </a:lnTo>
                  <a:lnTo>
                    <a:pt x="283" y="1119"/>
                  </a:lnTo>
                  <a:lnTo>
                    <a:pt x="320" y="1033"/>
                  </a:lnTo>
                  <a:lnTo>
                    <a:pt x="381" y="996"/>
                  </a:lnTo>
                  <a:lnTo>
                    <a:pt x="419" y="996"/>
                  </a:lnTo>
                  <a:lnTo>
                    <a:pt x="480" y="996"/>
                  </a:lnTo>
                  <a:lnTo>
                    <a:pt x="517" y="1033"/>
                  </a:lnTo>
                  <a:lnTo>
                    <a:pt x="578" y="1033"/>
                  </a:lnTo>
                  <a:lnTo>
                    <a:pt x="639" y="1033"/>
                  </a:lnTo>
                  <a:lnTo>
                    <a:pt x="701" y="1033"/>
                  </a:lnTo>
                  <a:lnTo>
                    <a:pt x="775" y="1033"/>
                  </a:lnTo>
                  <a:lnTo>
                    <a:pt x="799" y="958"/>
                  </a:lnTo>
                  <a:lnTo>
                    <a:pt x="861" y="910"/>
                  </a:lnTo>
                  <a:lnTo>
                    <a:pt x="898" y="836"/>
                  </a:lnTo>
                  <a:lnTo>
                    <a:pt x="959" y="787"/>
                  </a:lnTo>
                  <a:lnTo>
                    <a:pt x="1032" y="713"/>
                  </a:lnTo>
                  <a:lnTo>
                    <a:pt x="1094" y="663"/>
                  </a:lnTo>
                  <a:lnTo>
                    <a:pt x="1118" y="663"/>
                  </a:lnTo>
                  <a:lnTo>
                    <a:pt x="1193" y="627"/>
                  </a:lnTo>
                  <a:lnTo>
                    <a:pt x="1254" y="577"/>
                  </a:lnTo>
                  <a:lnTo>
                    <a:pt x="1291" y="577"/>
                  </a:lnTo>
                  <a:lnTo>
                    <a:pt x="1352" y="627"/>
                  </a:lnTo>
                  <a:lnTo>
                    <a:pt x="1413" y="627"/>
                  </a:lnTo>
                  <a:lnTo>
                    <a:pt x="1475" y="627"/>
                  </a:lnTo>
                  <a:lnTo>
                    <a:pt x="1549" y="627"/>
                  </a:lnTo>
                  <a:lnTo>
                    <a:pt x="1574" y="627"/>
                  </a:lnTo>
                  <a:lnTo>
                    <a:pt x="1352" y="627"/>
                  </a:lnTo>
                  <a:close/>
                </a:path>
              </a:pathLst>
            </a:custGeom>
            <a:solidFill>
              <a:srgbClr val="00A100"/>
            </a:solidFill>
            <a:ln w="9525">
              <a:noFill/>
              <a:round/>
              <a:headEnd/>
              <a:tailEnd/>
            </a:ln>
          </p:spPr>
          <p:txBody>
            <a:bodyPr/>
            <a:lstStyle/>
            <a:p>
              <a:endParaRPr lang="en-GB">
                <a:solidFill>
                  <a:prstClr val="black"/>
                </a:solidFill>
              </a:endParaRPr>
            </a:p>
          </p:txBody>
        </p:sp>
        <p:sp>
          <p:nvSpPr>
            <p:cNvPr id="56464" name="Freeform 13"/>
            <p:cNvSpPr>
              <a:spLocks/>
            </p:cNvSpPr>
            <p:nvPr/>
          </p:nvSpPr>
          <p:spPr bwMode="auto">
            <a:xfrm>
              <a:off x="3021" y="3022"/>
              <a:ext cx="524" cy="385"/>
            </a:xfrm>
            <a:custGeom>
              <a:avLst/>
              <a:gdLst>
                <a:gd name="T0" fmla="*/ 0 w 1574"/>
                <a:gd name="T1" fmla="*/ 0 h 1155"/>
                <a:gd name="T2" fmla="*/ 0 w 1574"/>
                <a:gd name="T3" fmla="*/ 0 h 1155"/>
                <a:gd name="T4" fmla="*/ 0 w 1574"/>
                <a:gd name="T5" fmla="*/ 0 h 1155"/>
                <a:gd name="T6" fmla="*/ 0 w 1574"/>
                <a:gd name="T7" fmla="*/ 0 h 1155"/>
                <a:gd name="T8" fmla="*/ 0 w 1574"/>
                <a:gd name="T9" fmla="*/ 0 h 1155"/>
                <a:gd name="T10" fmla="*/ 0 w 1574"/>
                <a:gd name="T11" fmla="*/ 0 h 1155"/>
                <a:gd name="T12" fmla="*/ 0 w 1574"/>
                <a:gd name="T13" fmla="*/ 0 h 1155"/>
                <a:gd name="T14" fmla="*/ 0 w 1574"/>
                <a:gd name="T15" fmla="*/ 0 h 1155"/>
                <a:gd name="T16" fmla="*/ 0 w 1574"/>
                <a:gd name="T17" fmla="*/ 0 h 1155"/>
                <a:gd name="T18" fmla="*/ 0 w 1574"/>
                <a:gd name="T19" fmla="*/ 0 h 1155"/>
                <a:gd name="T20" fmla="*/ 0 w 1574"/>
                <a:gd name="T21" fmla="*/ 0 h 1155"/>
                <a:gd name="T22" fmla="*/ 0 w 1574"/>
                <a:gd name="T23" fmla="*/ 0 h 1155"/>
                <a:gd name="T24" fmla="*/ 0 w 1574"/>
                <a:gd name="T25" fmla="*/ 0 h 1155"/>
                <a:gd name="T26" fmla="*/ 0 w 1574"/>
                <a:gd name="T27" fmla="*/ 0 h 1155"/>
                <a:gd name="T28" fmla="*/ 0 w 1574"/>
                <a:gd name="T29" fmla="*/ 0 h 1155"/>
                <a:gd name="T30" fmla="*/ 0 w 1574"/>
                <a:gd name="T31" fmla="*/ 0 h 1155"/>
                <a:gd name="T32" fmla="*/ 0 w 1574"/>
                <a:gd name="T33" fmla="*/ 0 h 1155"/>
                <a:gd name="T34" fmla="*/ 0 w 1574"/>
                <a:gd name="T35" fmla="*/ 0 h 1155"/>
                <a:gd name="T36" fmla="*/ 0 w 1574"/>
                <a:gd name="T37" fmla="*/ 0 h 1155"/>
                <a:gd name="T38" fmla="*/ 0 w 1574"/>
                <a:gd name="T39" fmla="*/ 0 h 1155"/>
                <a:gd name="T40" fmla="*/ 0 w 1574"/>
                <a:gd name="T41" fmla="*/ 0 h 1155"/>
                <a:gd name="T42" fmla="*/ 0 w 1574"/>
                <a:gd name="T43" fmla="*/ 0 h 1155"/>
                <a:gd name="T44" fmla="*/ 0 w 1574"/>
                <a:gd name="T45" fmla="*/ 0 h 1155"/>
                <a:gd name="T46" fmla="*/ 0 w 1574"/>
                <a:gd name="T47" fmla="*/ 0 h 1155"/>
                <a:gd name="T48" fmla="*/ 0 w 1574"/>
                <a:gd name="T49" fmla="*/ 0 h 1155"/>
                <a:gd name="T50" fmla="*/ 0 w 1574"/>
                <a:gd name="T51" fmla="*/ 0 h 1155"/>
                <a:gd name="T52" fmla="*/ 0 w 1574"/>
                <a:gd name="T53" fmla="*/ 0 h 1155"/>
                <a:gd name="T54" fmla="*/ 0 w 1574"/>
                <a:gd name="T55" fmla="*/ 0 h 1155"/>
                <a:gd name="T56" fmla="*/ 0 w 1574"/>
                <a:gd name="T57" fmla="*/ 0 h 1155"/>
                <a:gd name="T58" fmla="*/ 0 w 1574"/>
                <a:gd name="T59" fmla="*/ 0 h 1155"/>
                <a:gd name="T60" fmla="*/ 0 w 1574"/>
                <a:gd name="T61" fmla="*/ 0 h 1155"/>
                <a:gd name="T62" fmla="*/ 0 w 1574"/>
                <a:gd name="T63" fmla="*/ 0 h 1155"/>
                <a:gd name="T64" fmla="*/ 0 w 1574"/>
                <a:gd name="T65" fmla="*/ 0 h 1155"/>
                <a:gd name="T66" fmla="*/ 0 w 1574"/>
                <a:gd name="T67" fmla="*/ 0 h 1155"/>
                <a:gd name="T68" fmla="*/ 0 w 1574"/>
                <a:gd name="T69" fmla="*/ 0 h 1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4"/>
                <a:gd name="T106" fmla="*/ 0 h 1155"/>
                <a:gd name="T107" fmla="*/ 1574 w 1574"/>
                <a:gd name="T108" fmla="*/ 1155 h 1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4" h="1155">
                  <a:moveTo>
                    <a:pt x="1352" y="627"/>
                  </a:moveTo>
                  <a:lnTo>
                    <a:pt x="1291" y="577"/>
                  </a:lnTo>
                  <a:lnTo>
                    <a:pt x="1217" y="541"/>
                  </a:lnTo>
                  <a:lnTo>
                    <a:pt x="1156" y="541"/>
                  </a:lnTo>
                  <a:lnTo>
                    <a:pt x="1094" y="541"/>
                  </a:lnTo>
                  <a:lnTo>
                    <a:pt x="1057" y="455"/>
                  </a:lnTo>
                  <a:lnTo>
                    <a:pt x="1057" y="368"/>
                  </a:lnTo>
                  <a:lnTo>
                    <a:pt x="1032" y="332"/>
                  </a:lnTo>
                  <a:lnTo>
                    <a:pt x="959" y="295"/>
                  </a:lnTo>
                  <a:lnTo>
                    <a:pt x="934" y="295"/>
                  </a:lnTo>
                  <a:lnTo>
                    <a:pt x="861" y="246"/>
                  </a:lnTo>
                  <a:lnTo>
                    <a:pt x="799" y="209"/>
                  </a:lnTo>
                  <a:lnTo>
                    <a:pt x="775" y="123"/>
                  </a:lnTo>
                  <a:lnTo>
                    <a:pt x="737" y="37"/>
                  </a:lnTo>
                  <a:lnTo>
                    <a:pt x="701" y="0"/>
                  </a:lnTo>
                  <a:lnTo>
                    <a:pt x="639" y="37"/>
                  </a:lnTo>
                  <a:lnTo>
                    <a:pt x="578" y="87"/>
                  </a:lnTo>
                  <a:lnTo>
                    <a:pt x="517" y="87"/>
                  </a:lnTo>
                  <a:lnTo>
                    <a:pt x="442" y="123"/>
                  </a:lnTo>
                  <a:lnTo>
                    <a:pt x="381" y="123"/>
                  </a:lnTo>
                  <a:lnTo>
                    <a:pt x="320" y="123"/>
                  </a:lnTo>
                  <a:lnTo>
                    <a:pt x="258" y="123"/>
                  </a:lnTo>
                  <a:lnTo>
                    <a:pt x="222" y="87"/>
                  </a:lnTo>
                  <a:lnTo>
                    <a:pt x="160" y="87"/>
                  </a:lnTo>
                  <a:lnTo>
                    <a:pt x="124" y="173"/>
                  </a:lnTo>
                  <a:lnTo>
                    <a:pt x="124" y="209"/>
                  </a:lnTo>
                  <a:lnTo>
                    <a:pt x="99" y="295"/>
                  </a:lnTo>
                  <a:lnTo>
                    <a:pt x="124" y="368"/>
                  </a:lnTo>
                  <a:lnTo>
                    <a:pt x="124" y="455"/>
                  </a:lnTo>
                  <a:lnTo>
                    <a:pt x="124" y="541"/>
                  </a:lnTo>
                  <a:lnTo>
                    <a:pt x="61" y="577"/>
                  </a:lnTo>
                  <a:lnTo>
                    <a:pt x="0" y="627"/>
                  </a:lnTo>
                  <a:lnTo>
                    <a:pt x="0" y="713"/>
                  </a:lnTo>
                  <a:lnTo>
                    <a:pt x="0" y="787"/>
                  </a:lnTo>
                  <a:lnTo>
                    <a:pt x="0" y="872"/>
                  </a:lnTo>
                  <a:lnTo>
                    <a:pt x="0" y="958"/>
                  </a:lnTo>
                  <a:lnTo>
                    <a:pt x="0" y="996"/>
                  </a:lnTo>
                  <a:lnTo>
                    <a:pt x="61" y="1033"/>
                  </a:lnTo>
                  <a:lnTo>
                    <a:pt x="99" y="1119"/>
                  </a:lnTo>
                  <a:lnTo>
                    <a:pt x="160" y="1155"/>
                  </a:lnTo>
                  <a:lnTo>
                    <a:pt x="222" y="1155"/>
                  </a:lnTo>
                  <a:lnTo>
                    <a:pt x="283" y="1119"/>
                  </a:lnTo>
                  <a:lnTo>
                    <a:pt x="320" y="1033"/>
                  </a:lnTo>
                  <a:lnTo>
                    <a:pt x="381" y="996"/>
                  </a:lnTo>
                  <a:lnTo>
                    <a:pt x="419" y="996"/>
                  </a:lnTo>
                  <a:lnTo>
                    <a:pt x="480" y="996"/>
                  </a:lnTo>
                  <a:lnTo>
                    <a:pt x="517" y="1033"/>
                  </a:lnTo>
                  <a:lnTo>
                    <a:pt x="578" y="1033"/>
                  </a:lnTo>
                  <a:lnTo>
                    <a:pt x="639" y="1033"/>
                  </a:lnTo>
                  <a:lnTo>
                    <a:pt x="701" y="1033"/>
                  </a:lnTo>
                  <a:lnTo>
                    <a:pt x="775" y="1033"/>
                  </a:lnTo>
                  <a:lnTo>
                    <a:pt x="799" y="958"/>
                  </a:lnTo>
                  <a:lnTo>
                    <a:pt x="861" y="910"/>
                  </a:lnTo>
                  <a:lnTo>
                    <a:pt x="898" y="836"/>
                  </a:lnTo>
                  <a:lnTo>
                    <a:pt x="959" y="787"/>
                  </a:lnTo>
                  <a:lnTo>
                    <a:pt x="1032" y="713"/>
                  </a:lnTo>
                  <a:lnTo>
                    <a:pt x="1094" y="663"/>
                  </a:lnTo>
                  <a:lnTo>
                    <a:pt x="1118" y="663"/>
                  </a:lnTo>
                  <a:lnTo>
                    <a:pt x="1193" y="627"/>
                  </a:lnTo>
                  <a:lnTo>
                    <a:pt x="1254" y="577"/>
                  </a:lnTo>
                  <a:lnTo>
                    <a:pt x="1291" y="577"/>
                  </a:lnTo>
                  <a:lnTo>
                    <a:pt x="1352" y="627"/>
                  </a:lnTo>
                  <a:lnTo>
                    <a:pt x="1413" y="627"/>
                  </a:lnTo>
                  <a:lnTo>
                    <a:pt x="1475" y="627"/>
                  </a:lnTo>
                  <a:lnTo>
                    <a:pt x="1549" y="627"/>
                  </a:lnTo>
                  <a:lnTo>
                    <a:pt x="1574" y="627"/>
                  </a:lnTo>
                  <a:lnTo>
                    <a:pt x="1352" y="62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65" name="Freeform 14"/>
            <p:cNvSpPr>
              <a:spLocks/>
            </p:cNvSpPr>
            <p:nvPr/>
          </p:nvSpPr>
          <p:spPr bwMode="auto">
            <a:xfrm>
              <a:off x="2636" y="2510"/>
              <a:ext cx="618" cy="524"/>
            </a:xfrm>
            <a:custGeom>
              <a:avLst/>
              <a:gdLst>
                <a:gd name="T0" fmla="*/ 0 w 1856"/>
                <a:gd name="T1" fmla="*/ 0 h 1572"/>
                <a:gd name="T2" fmla="*/ 0 w 1856"/>
                <a:gd name="T3" fmla="*/ 0 h 1572"/>
                <a:gd name="T4" fmla="*/ 0 w 1856"/>
                <a:gd name="T5" fmla="*/ 0 h 1572"/>
                <a:gd name="T6" fmla="*/ 0 w 1856"/>
                <a:gd name="T7" fmla="*/ 0 h 1572"/>
                <a:gd name="T8" fmla="*/ 0 w 1856"/>
                <a:gd name="T9" fmla="*/ 0 h 1572"/>
                <a:gd name="T10" fmla="*/ 0 w 1856"/>
                <a:gd name="T11" fmla="*/ 0 h 1572"/>
                <a:gd name="T12" fmla="*/ 0 w 1856"/>
                <a:gd name="T13" fmla="*/ 0 h 1572"/>
                <a:gd name="T14" fmla="*/ 0 w 1856"/>
                <a:gd name="T15" fmla="*/ 0 h 1572"/>
                <a:gd name="T16" fmla="*/ 0 w 1856"/>
                <a:gd name="T17" fmla="*/ 0 h 1572"/>
                <a:gd name="T18" fmla="*/ 0 w 1856"/>
                <a:gd name="T19" fmla="*/ 0 h 1572"/>
                <a:gd name="T20" fmla="*/ 0 w 1856"/>
                <a:gd name="T21" fmla="*/ 0 h 1572"/>
                <a:gd name="T22" fmla="*/ 0 w 1856"/>
                <a:gd name="T23" fmla="*/ 0 h 1572"/>
                <a:gd name="T24" fmla="*/ 0 w 1856"/>
                <a:gd name="T25" fmla="*/ 0 h 1572"/>
                <a:gd name="T26" fmla="*/ 0 w 1856"/>
                <a:gd name="T27" fmla="*/ 0 h 1572"/>
                <a:gd name="T28" fmla="*/ 0 w 1856"/>
                <a:gd name="T29" fmla="*/ 0 h 1572"/>
                <a:gd name="T30" fmla="*/ 0 w 1856"/>
                <a:gd name="T31" fmla="*/ 0 h 1572"/>
                <a:gd name="T32" fmla="*/ 0 w 1856"/>
                <a:gd name="T33" fmla="*/ 0 h 1572"/>
                <a:gd name="T34" fmla="*/ 0 w 1856"/>
                <a:gd name="T35" fmla="*/ 0 h 1572"/>
                <a:gd name="T36" fmla="*/ 0 w 1856"/>
                <a:gd name="T37" fmla="*/ 0 h 1572"/>
                <a:gd name="T38" fmla="*/ 0 w 1856"/>
                <a:gd name="T39" fmla="*/ 0 h 1572"/>
                <a:gd name="T40" fmla="*/ 0 w 1856"/>
                <a:gd name="T41" fmla="*/ 0 h 1572"/>
                <a:gd name="T42" fmla="*/ 0 w 1856"/>
                <a:gd name="T43" fmla="*/ 0 h 1572"/>
                <a:gd name="T44" fmla="*/ 0 w 1856"/>
                <a:gd name="T45" fmla="*/ 0 h 1572"/>
                <a:gd name="T46" fmla="*/ 0 w 1856"/>
                <a:gd name="T47" fmla="*/ 0 h 1572"/>
                <a:gd name="T48" fmla="*/ 0 w 1856"/>
                <a:gd name="T49" fmla="*/ 0 h 1572"/>
                <a:gd name="T50" fmla="*/ 0 w 1856"/>
                <a:gd name="T51" fmla="*/ 0 h 1572"/>
                <a:gd name="T52" fmla="*/ 0 w 1856"/>
                <a:gd name="T53" fmla="*/ 0 h 1572"/>
                <a:gd name="T54" fmla="*/ 0 w 1856"/>
                <a:gd name="T55" fmla="*/ 0 h 1572"/>
                <a:gd name="T56" fmla="*/ 0 w 1856"/>
                <a:gd name="T57" fmla="*/ 0 h 1572"/>
                <a:gd name="T58" fmla="*/ 0 w 1856"/>
                <a:gd name="T59" fmla="*/ 0 h 1572"/>
                <a:gd name="T60" fmla="*/ 0 w 1856"/>
                <a:gd name="T61" fmla="*/ 0 h 1572"/>
                <a:gd name="T62" fmla="*/ 0 w 1856"/>
                <a:gd name="T63" fmla="*/ 0 h 1572"/>
                <a:gd name="T64" fmla="*/ 0 w 1856"/>
                <a:gd name="T65" fmla="*/ 0 h 1572"/>
                <a:gd name="T66" fmla="*/ 0 w 1856"/>
                <a:gd name="T67" fmla="*/ 0 h 1572"/>
                <a:gd name="T68" fmla="*/ 0 w 1856"/>
                <a:gd name="T69" fmla="*/ 0 h 1572"/>
                <a:gd name="T70" fmla="*/ 0 w 1856"/>
                <a:gd name="T71" fmla="*/ 0 h 1572"/>
                <a:gd name="T72" fmla="*/ 0 w 1856"/>
                <a:gd name="T73" fmla="*/ 0 h 1572"/>
                <a:gd name="T74" fmla="*/ 0 w 1856"/>
                <a:gd name="T75" fmla="*/ 0 h 1572"/>
                <a:gd name="T76" fmla="*/ 0 w 1856"/>
                <a:gd name="T77" fmla="*/ 0 h 1572"/>
                <a:gd name="T78" fmla="*/ 0 w 1856"/>
                <a:gd name="T79" fmla="*/ 0 h 1572"/>
                <a:gd name="T80" fmla="*/ 0 w 1856"/>
                <a:gd name="T81" fmla="*/ 0 h 1572"/>
                <a:gd name="T82" fmla="*/ 0 w 1856"/>
                <a:gd name="T83" fmla="*/ 0 h 1572"/>
                <a:gd name="T84" fmla="*/ 0 w 1856"/>
                <a:gd name="T85" fmla="*/ 0 h 1572"/>
                <a:gd name="T86" fmla="*/ 0 w 1856"/>
                <a:gd name="T87" fmla="*/ 0 h 1572"/>
                <a:gd name="T88" fmla="*/ 0 w 1856"/>
                <a:gd name="T89" fmla="*/ 0 h 1572"/>
                <a:gd name="T90" fmla="*/ 0 w 1856"/>
                <a:gd name="T91" fmla="*/ 0 h 1572"/>
                <a:gd name="T92" fmla="*/ 0 w 1856"/>
                <a:gd name="T93" fmla="*/ 0 h 1572"/>
                <a:gd name="T94" fmla="*/ 0 w 1856"/>
                <a:gd name="T95" fmla="*/ 0 h 1572"/>
                <a:gd name="T96" fmla="*/ 0 w 1856"/>
                <a:gd name="T97" fmla="*/ 0 h 1572"/>
                <a:gd name="T98" fmla="*/ 0 w 1856"/>
                <a:gd name="T99" fmla="*/ 0 h 1572"/>
                <a:gd name="T100" fmla="*/ 0 w 1856"/>
                <a:gd name="T101" fmla="*/ 0 h 1572"/>
                <a:gd name="T102" fmla="*/ 0 w 1856"/>
                <a:gd name="T103" fmla="*/ 0 h 1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6"/>
                <a:gd name="T157" fmla="*/ 0 h 1572"/>
                <a:gd name="T158" fmla="*/ 1856 w 1856"/>
                <a:gd name="T159" fmla="*/ 1572 h 1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6" h="1572">
                  <a:moveTo>
                    <a:pt x="1856" y="1535"/>
                  </a:moveTo>
                  <a:lnTo>
                    <a:pt x="1856" y="1535"/>
                  </a:lnTo>
                  <a:lnTo>
                    <a:pt x="1794" y="1499"/>
                  </a:lnTo>
                  <a:lnTo>
                    <a:pt x="1769" y="1499"/>
                  </a:lnTo>
                  <a:lnTo>
                    <a:pt x="1696" y="1499"/>
                  </a:lnTo>
                  <a:lnTo>
                    <a:pt x="1635" y="1499"/>
                  </a:lnTo>
                  <a:lnTo>
                    <a:pt x="1574" y="1535"/>
                  </a:lnTo>
                  <a:lnTo>
                    <a:pt x="1499" y="1535"/>
                  </a:lnTo>
                  <a:lnTo>
                    <a:pt x="1438" y="1535"/>
                  </a:lnTo>
                  <a:lnTo>
                    <a:pt x="1377" y="1535"/>
                  </a:lnTo>
                  <a:lnTo>
                    <a:pt x="1315" y="1572"/>
                  </a:lnTo>
                  <a:lnTo>
                    <a:pt x="1254" y="1572"/>
                  </a:lnTo>
                  <a:lnTo>
                    <a:pt x="1155" y="1535"/>
                  </a:lnTo>
                  <a:lnTo>
                    <a:pt x="1093" y="1535"/>
                  </a:lnTo>
                  <a:lnTo>
                    <a:pt x="995" y="1535"/>
                  </a:lnTo>
                  <a:lnTo>
                    <a:pt x="934" y="1499"/>
                  </a:lnTo>
                  <a:lnTo>
                    <a:pt x="860" y="1499"/>
                  </a:lnTo>
                  <a:lnTo>
                    <a:pt x="798" y="1499"/>
                  </a:lnTo>
                  <a:lnTo>
                    <a:pt x="737" y="1499"/>
                  </a:lnTo>
                  <a:lnTo>
                    <a:pt x="664" y="1499"/>
                  </a:lnTo>
                  <a:lnTo>
                    <a:pt x="603" y="1499"/>
                  </a:lnTo>
                  <a:lnTo>
                    <a:pt x="541" y="1499"/>
                  </a:lnTo>
                  <a:lnTo>
                    <a:pt x="479" y="1499"/>
                  </a:lnTo>
                  <a:lnTo>
                    <a:pt x="442" y="1499"/>
                  </a:lnTo>
                  <a:lnTo>
                    <a:pt x="381" y="1499"/>
                  </a:lnTo>
                  <a:lnTo>
                    <a:pt x="319" y="1499"/>
                  </a:lnTo>
                  <a:lnTo>
                    <a:pt x="246" y="1499"/>
                  </a:lnTo>
                  <a:lnTo>
                    <a:pt x="184" y="1449"/>
                  </a:lnTo>
                  <a:lnTo>
                    <a:pt x="122" y="1449"/>
                  </a:lnTo>
                  <a:lnTo>
                    <a:pt x="61" y="1449"/>
                  </a:lnTo>
                  <a:lnTo>
                    <a:pt x="0" y="1499"/>
                  </a:lnTo>
                  <a:lnTo>
                    <a:pt x="0" y="1449"/>
                  </a:lnTo>
                  <a:lnTo>
                    <a:pt x="0" y="1413"/>
                  </a:lnTo>
                  <a:lnTo>
                    <a:pt x="0" y="1327"/>
                  </a:lnTo>
                  <a:lnTo>
                    <a:pt x="24" y="1252"/>
                  </a:lnTo>
                  <a:lnTo>
                    <a:pt x="24" y="1166"/>
                  </a:lnTo>
                  <a:lnTo>
                    <a:pt x="61" y="1080"/>
                  </a:lnTo>
                  <a:lnTo>
                    <a:pt x="99" y="995"/>
                  </a:lnTo>
                  <a:lnTo>
                    <a:pt x="99" y="909"/>
                  </a:lnTo>
                  <a:lnTo>
                    <a:pt x="122" y="871"/>
                  </a:lnTo>
                  <a:lnTo>
                    <a:pt x="122" y="785"/>
                  </a:lnTo>
                  <a:lnTo>
                    <a:pt x="184" y="712"/>
                  </a:lnTo>
                  <a:lnTo>
                    <a:pt x="221" y="626"/>
                  </a:lnTo>
                  <a:lnTo>
                    <a:pt x="184" y="540"/>
                  </a:lnTo>
                  <a:lnTo>
                    <a:pt x="160" y="467"/>
                  </a:lnTo>
                  <a:lnTo>
                    <a:pt x="160" y="381"/>
                  </a:lnTo>
                  <a:lnTo>
                    <a:pt x="160" y="295"/>
                  </a:lnTo>
                  <a:lnTo>
                    <a:pt x="122" y="209"/>
                  </a:lnTo>
                  <a:lnTo>
                    <a:pt x="99" y="122"/>
                  </a:lnTo>
                  <a:lnTo>
                    <a:pt x="61" y="48"/>
                  </a:lnTo>
                  <a:lnTo>
                    <a:pt x="122" y="48"/>
                  </a:lnTo>
                  <a:lnTo>
                    <a:pt x="184" y="48"/>
                  </a:lnTo>
                  <a:lnTo>
                    <a:pt x="221" y="0"/>
                  </a:lnTo>
                  <a:lnTo>
                    <a:pt x="319" y="0"/>
                  </a:lnTo>
                  <a:lnTo>
                    <a:pt x="381" y="0"/>
                  </a:lnTo>
                  <a:lnTo>
                    <a:pt x="442" y="0"/>
                  </a:lnTo>
                  <a:lnTo>
                    <a:pt x="479" y="0"/>
                  </a:lnTo>
                  <a:lnTo>
                    <a:pt x="565" y="0"/>
                  </a:lnTo>
                  <a:lnTo>
                    <a:pt x="639" y="0"/>
                  </a:lnTo>
                  <a:lnTo>
                    <a:pt x="664" y="0"/>
                  </a:lnTo>
                  <a:lnTo>
                    <a:pt x="737" y="0"/>
                  </a:lnTo>
                  <a:lnTo>
                    <a:pt x="762" y="86"/>
                  </a:lnTo>
                  <a:lnTo>
                    <a:pt x="798" y="172"/>
                  </a:lnTo>
                  <a:lnTo>
                    <a:pt x="836" y="245"/>
                  </a:lnTo>
                  <a:lnTo>
                    <a:pt x="898" y="295"/>
                  </a:lnTo>
                  <a:lnTo>
                    <a:pt x="959" y="245"/>
                  </a:lnTo>
                  <a:lnTo>
                    <a:pt x="1020" y="295"/>
                  </a:lnTo>
                  <a:lnTo>
                    <a:pt x="1093" y="245"/>
                  </a:lnTo>
                  <a:lnTo>
                    <a:pt x="1118" y="172"/>
                  </a:lnTo>
                  <a:lnTo>
                    <a:pt x="1180" y="172"/>
                  </a:lnTo>
                  <a:lnTo>
                    <a:pt x="1254" y="172"/>
                  </a:lnTo>
                  <a:lnTo>
                    <a:pt x="1315" y="172"/>
                  </a:lnTo>
                  <a:lnTo>
                    <a:pt x="1340" y="245"/>
                  </a:lnTo>
                  <a:lnTo>
                    <a:pt x="1377" y="331"/>
                  </a:lnTo>
                  <a:lnTo>
                    <a:pt x="1413" y="417"/>
                  </a:lnTo>
                  <a:lnTo>
                    <a:pt x="1413" y="503"/>
                  </a:lnTo>
                  <a:lnTo>
                    <a:pt x="1413" y="590"/>
                  </a:lnTo>
                  <a:lnTo>
                    <a:pt x="1438" y="663"/>
                  </a:lnTo>
                  <a:lnTo>
                    <a:pt x="1499" y="663"/>
                  </a:lnTo>
                  <a:lnTo>
                    <a:pt x="1574" y="663"/>
                  </a:lnTo>
                  <a:lnTo>
                    <a:pt x="1635" y="663"/>
                  </a:lnTo>
                  <a:lnTo>
                    <a:pt x="1696" y="663"/>
                  </a:lnTo>
                  <a:lnTo>
                    <a:pt x="1733" y="663"/>
                  </a:lnTo>
                  <a:lnTo>
                    <a:pt x="1733" y="749"/>
                  </a:lnTo>
                  <a:lnTo>
                    <a:pt x="1696" y="835"/>
                  </a:lnTo>
                  <a:lnTo>
                    <a:pt x="1696" y="909"/>
                  </a:lnTo>
                  <a:lnTo>
                    <a:pt x="1635" y="958"/>
                  </a:lnTo>
                  <a:lnTo>
                    <a:pt x="1574" y="958"/>
                  </a:lnTo>
                  <a:lnTo>
                    <a:pt x="1499" y="958"/>
                  </a:lnTo>
                  <a:lnTo>
                    <a:pt x="1438" y="958"/>
                  </a:lnTo>
                  <a:lnTo>
                    <a:pt x="1377" y="958"/>
                  </a:lnTo>
                  <a:lnTo>
                    <a:pt x="1377" y="1044"/>
                  </a:lnTo>
                  <a:lnTo>
                    <a:pt x="1377" y="1118"/>
                  </a:lnTo>
                  <a:lnTo>
                    <a:pt x="1377" y="1204"/>
                  </a:lnTo>
                  <a:lnTo>
                    <a:pt x="1377" y="1290"/>
                  </a:lnTo>
                  <a:lnTo>
                    <a:pt x="1377" y="1375"/>
                  </a:lnTo>
                  <a:lnTo>
                    <a:pt x="1438" y="1449"/>
                  </a:lnTo>
                  <a:lnTo>
                    <a:pt x="1511" y="1499"/>
                  </a:lnTo>
                  <a:lnTo>
                    <a:pt x="1683" y="1486"/>
                  </a:lnTo>
                  <a:lnTo>
                    <a:pt x="1856" y="1535"/>
                  </a:lnTo>
                  <a:close/>
                </a:path>
              </a:pathLst>
            </a:custGeom>
            <a:solidFill>
              <a:srgbClr val="00A100"/>
            </a:solidFill>
            <a:ln w="9525">
              <a:noFill/>
              <a:round/>
              <a:headEnd/>
              <a:tailEnd/>
            </a:ln>
          </p:spPr>
          <p:txBody>
            <a:bodyPr/>
            <a:lstStyle/>
            <a:p>
              <a:endParaRPr lang="en-GB">
                <a:solidFill>
                  <a:prstClr val="black"/>
                </a:solidFill>
              </a:endParaRPr>
            </a:p>
          </p:txBody>
        </p:sp>
        <p:sp>
          <p:nvSpPr>
            <p:cNvPr id="56466" name="Freeform 15"/>
            <p:cNvSpPr>
              <a:spLocks/>
            </p:cNvSpPr>
            <p:nvPr/>
          </p:nvSpPr>
          <p:spPr bwMode="auto">
            <a:xfrm>
              <a:off x="2636" y="2510"/>
              <a:ext cx="618" cy="524"/>
            </a:xfrm>
            <a:custGeom>
              <a:avLst/>
              <a:gdLst>
                <a:gd name="T0" fmla="*/ 0 w 1856"/>
                <a:gd name="T1" fmla="*/ 0 h 1572"/>
                <a:gd name="T2" fmla="*/ 0 w 1856"/>
                <a:gd name="T3" fmla="*/ 0 h 1572"/>
                <a:gd name="T4" fmla="*/ 0 w 1856"/>
                <a:gd name="T5" fmla="*/ 0 h 1572"/>
                <a:gd name="T6" fmla="*/ 0 w 1856"/>
                <a:gd name="T7" fmla="*/ 0 h 1572"/>
                <a:gd name="T8" fmla="*/ 0 w 1856"/>
                <a:gd name="T9" fmla="*/ 0 h 1572"/>
                <a:gd name="T10" fmla="*/ 0 w 1856"/>
                <a:gd name="T11" fmla="*/ 0 h 1572"/>
                <a:gd name="T12" fmla="*/ 0 w 1856"/>
                <a:gd name="T13" fmla="*/ 0 h 1572"/>
                <a:gd name="T14" fmla="*/ 0 w 1856"/>
                <a:gd name="T15" fmla="*/ 0 h 1572"/>
                <a:gd name="T16" fmla="*/ 0 w 1856"/>
                <a:gd name="T17" fmla="*/ 0 h 1572"/>
                <a:gd name="T18" fmla="*/ 0 w 1856"/>
                <a:gd name="T19" fmla="*/ 0 h 1572"/>
                <a:gd name="T20" fmla="*/ 0 w 1856"/>
                <a:gd name="T21" fmla="*/ 0 h 1572"/>
                <a:gd name="T22" fmla="*/ 0 w 1856"/>
                <a:gd name="T23" fmla="*/ 0 h 1572"/>
                <a:gd name="T24" fmla="*/ 0 w 1856"/>
                <a:gd name="T25" fmla="*/ 0 h 1572"/>
                <a:gd name="T26" fmla="*/ 0 w 1856"/>
                <a:gd name="T27" fmla="*/ 0 h 1572"/>
                <a:gd name="T28" fmla="*/ 0 w 1856"/>
                <a:gd name="T29" fmla="*/ 0 h 1572"/>
                <a:gd name="T30" fmla="*/ 0 w 1856"/>
                <a:gd name="T31" fmla="*/ 0 h 1572"/>
                <a:gd name="T32" fmla="*/ 0 w 1856"/>
                <a:gd name="T33" fmla="*/ 0 h 1572"/>
                <a:gd name="T34" fmla="*/ 0 w 1856"/>
                <a:gd name="T35" fmla="*/ 0 h 1572"/>
                <a:gd name="T36" fmla="*/ 0 w 1856"/>
                <a:gd name="T37" fmla="*/ 0 h 1572"/>
                <a:gd name="T38" fmla="*/ 0 w 1856"/>
                <a:gd name="T39" fmla="*/ 0 h 1572"/>
                <a:gd name="T40" fmla="*/ 0 w 1856"/>
                <a:gd name="T41" fmla="*/ 0 h 1572"/>
                <a:gd name="T42" fmla="*/ 0 w 1856"/>
                <a:gd name="T43" fmla="*/ 0 h 1572"/>
                <a:gd name="T44" fmla="*/ 0 w 1856"/>
                <a:gd name="T45" fmla="*/ 0 h 1572"/>
                <a:gd name="T46" fmla="*/ 0 w 1856"/>
                <a:gd name="T47" fmla="*/ 0 h 1572"/>
                <a:gd name="T48" fmla="*/ 0 w 1856"/>
                <a:gd name="T49" fmla="*/ 0 h 1572"/>
                <a:gd name="T50" fmla="*/ 0 w 1856"/>
                <a:gd name="T51" fmla="*/ 0 h 1572"/>
                <a:gd name="T52" fmla="*/ 0 w 1856"/>
                <a:gd name="T53" fmla="*/ 0 h 1572"/>
                <a:gd name="T54" fmla="*/ 0 w 1856"/>
                <a:gd name="T55" fmla="*/ 0 h 1572"/>
                <a:gd name="T56" fmla="*/ 0 w 1856"/>
                <a:gd name="T57" fmla="*/ 0 h 1572"/>
                <a:gd name="T58" fmla="*/ 0 w 1856"/>
                <a:gd name="T59" fmla="*/ 0 h 1572"/>
                <a:gd name="T60" fmla="*/ 0 w 1856"/>
                <a:gd name="T61" fmla="*/ 0 h 1572"/>
                <a:gd name="T62" fmla="*/ 0 w 1856"/>
                <a:gd name="T63" fmla="*/ 0 h 1572"/>
                <a:gd name="T64" fmla="*/ 0 w 1856"/>
                <a:gd name="T65" fmla="*/ 0 h 1572"/>
                <a:gd name="T66" fmla="*/ 0 w 1856"/>
                <a:gd name="T67" fmla="*/ 0 h 1572"/>
                <a:gd name="T68" fmla="*/ 0 w 1856"/>
                <a:gd name="T69" fmla="*/ 0 h 1572"/>
                <a:gd name="T70" fmla="*/ 0 w 1856"/>
                <a:gd name="T71" fmla="*/ 0 h 1572"/>
                <a:gd name="T72" fmla="*/ 0 w 1856"/>
                <a:gd name="T73" fmla="*/ 0 h 1572"/>
                <a:gd name="T74" fmla="*/ 0 w 1856"/>
                <a:gd name="T75" fmla="*/ 0 h 1572"/>
                <a:gd name="T76" fmla="*/ 0 w 1856"/>
                <a:gd name="T77" fmla="*/ 0 h 1572"/>
                <a:gd name="T78" fmla="*/ 0 w 1856"/>
                <a:gd name="T79" fmla="*/ 0 h 1572"/>
                <a:gd name="T80" fmla="*/ 0 w 1856"/>
                <a:gd name="T81" fmla="*/ 0 h 1572"/>
                <a:gd name="T82" fmla="*/ 0 w 1856"/>
                <a:gd name="T83" fmla="*/ 0 h 1572"/>
                <a:gd name="T84" fmla="*/ 0 w 1856"/>
                <a:gd name="T85" fmla="*/ 0 h 1572"/>
                <a:gd name="T86" fmla="*/ 0 w 1856"/>
                <a:gd name="T87" fmla="*/ 0 h 1572"/>
                <a:gd name="T88" fmla="*/ 0 w 1856"/>
                <a:gd name="T89" fmla="*/ 0 h 1572"/>
                <a:gd name="T90" fmla="*/ 0 w 1856"/>
                <a:gd name="T91" fmla="*/ 0 h 1572"/>
                <a:gd name="T92" fmla="*/ 0 w 1856"/>
                <a:gd name="T93" fmla="*/ 0 h 1572"/>
                <a:gd name="T94" fmla="*/ 0 w 1856"/>
                <a:gd name="T95" fmla="*/ 0 h 1572"/>
                <a:gd name="T96" fmla="*/ 0 w 1856"/>
                <a:gd name="T97" fmla="*/ 0 h 1572"/>
                <a:gd name="T98" fmla="*/ 0 w 1856"/>
                <a:gd name="T99" fmla="*/ 0 h 1572"/>
                <a:gd name="T100" fmla="*/ 0 w 1856"/>
                <a:gd name="T101" fmla="*/ 0 h 1572"/>
                <a:gd name="T102" fmla="*/ 0 w 1856"/>
                <a:gd name="T103" fmla="*/ 0 h 1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6"/>
                <a:gd name="T157" fmla="*/ 0 h 1572"/>
                <a:gd name="T158" fmla="*/ 1856 w 1856"/>
                <a:gd name="T159" fmla="*/ 1572 h 1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6" h="1572">
                  <a:moveTo>
                    <a:pt x="1856" y="1535"/>
                  </a:moveTo>
                  <a:lnTo>
                    <a:pt x="1856" y="1535"/>
                  </a:lnTo>
                  <a:lnTo>
                    <a:pt x="1794" y="1499"/>
                  </a:lnTo>
                  <a:lnTo>
                    <a:pt x="1769" y="1499"/>
                  </a:lnTo>
                  <a:lnTo>
                    <a:pt x="1696" y="1499"/>
                  </a:lnTo>
                  <a:lnTo>
                    <a:pt x="1635" y="1499"/>
                  </a:lnTo>
                  <a:lnTo>
                    <a:pt x="1574" y="1535"/>
                  </a:lnTo>
                  <a:lnTo>
                    <a:pt x="1499" y="1535"/>
                  </a:lnTo>
                  <a:lnTo>
                    <a:pt x="1438" y="1535"/>
                  </a:lnTo>
                  <a:lnTo>
                    <a:pt x="1377" y="1535"/>
                  </a:lnTo>
                  <a:lnTo>
                    <a:pt x="1315" y="1572"/>
                  </a:lnTo>
                  <a:lnTo>
                    <a:pt x="1254" y="1572"/>
                  </a:lnTo>
                  <a:lnTo>
                    <a:pt x="1155" y="1535"/>
                  </a:lnTo>
                  <a:lnTo>
                    <a:pt x="1093" y="1535"/>
                  </a:lnTo>
                  <a:lnTo>
                    <a:pt x="995" y="1535"/>
                  </a:lnTo>
                  <a:lnTo>
                    <a:pt x="934" y="1499"/>
                  </a:lnTo>
                  <a:lnTo>
                    <a:pt x="860" y="1499"/>
                  </a:lnTo>
                  <a:lnTo>
                    <a:pt x="798" y="1499"/>
                  </a:lnTo>
                  <a:lnTo>
                    <a:pt x="737" y="1499"/>
                  </a:lnTo>
                  <a:lnTo>
                    <a:pt x="664" y="1499"/>
                  </a:lnTo>
                  <a:lnTo>
                    <a:pt x="603" y="1499"/>
                  </a:lnTo>
                  <a:lnTo>
                    <a:pt x="541" y="1499"/>
                  </a:lnTo>
                  <a:lnTo>
                    <a:pt x="479" y="1499"/>
                  </a:lnTo>
                  <a:lnTo>
                    <a:pt x="442" y="1499"/>
                  </a:lnTo>
                  <a:lnTo>
                    <a:pt x="381" y="1499"/>
                  </a:lnTo>
                  <a:lnTo>
                    <a:pt x="319" y="1499"/>
                  </a:lnTo>
                  <a:lnTo>
                    <a:pt x="246" y="1499"/>
                  </a:lnTo>
                  <a:lnTo>
                    <a:pt x="184" y="1449"/>
                  </a:lnTo>
                  <a:lnTo>
                    <a:pt x="122" y="1449"/>
                  </a:lnTo>
                  <a:lnTo>
                    <a:pt x="61" y="1449"/>
                  </a:lnTo>
                  <a:lnTo>
                    <a:pt x="0" y="1499"/>
                  </a:lnTo>
                  <a:lnTo>
                    <a:pt x="0" y="1449"/>
                  </a:lnTo>
                  <a:lnTo>
                    <a:pt x="0" y="1413"/>
                  </a:lnTo>
                  <a:lnTo>
                    <a:pt x="0" y="1327"/>
                  </a:lnTo>
                  <a:lnTo>
                    <a:pt x="24" y="1252"/>
                  </a:lnTo>
                  <a:lnTo>
                    <a:pt x="24" y="1166"/>
                  </a:lnTo>
                  <a:lnTo>
                    <a:pt x="61" y="1080"/>
                  </a:lnTo>
                  <a:lnTo>
                    <a:pt x="99" y="995"/>
                  </a:lnTo>
                  <a:lnTo>
                    <a:pt x="99" y="909"/>
                  </a:lnTo>
                  <a:lnTo>
                    <a:pt x="122" y="871"/>
                  </a:lnTo>
                  <a:lnTo>
                    <a:pt x="122" y="785"/>
                  </a:lnTo>
                  <a:lnTo>
                    <a:pt x="184" y="712"/>
                  </a:lnTo>
                  <a:lnTo>
                    <a:pt x="221" y="626"/>
                  </a:lnTo>
                  <a:lnTo>
                    <a:pt x="184" y="540"/>
                  </a:lnTo>
                  <a:lnTo>
                    <a:pt x="160" y="467"/>
                  </a:lnTo>
                  <a:lnTo>
                    <a:pt x="160" y="381"/>
                  </a:lnTo>
                  <a:lnTo>
                    <a:pt x="160" y="295"/>
                  </a:lnTo>
                  <a:lnTo>
                    <a:pt x="122" y="209"/>
                  </a:lnTo>
                  <a:lnTo>
                    <a:pt x="99" y="122"/>
                  </a:lnTo>
                  <a:lnTo>
                    <a:pt x="61" y="48"/>
                  </a:lnTo>
                  <a:lnTo>
                    <a:pt x="122" y="48"/>
                  </a:lnTo>
                  <a:lnTo>
                    <a:pt x="184" y="48"/>
                  </a:lnTo>
                  <a:lnTo>
                    <a:pt x="221" y="0"/>
                  </a:lnTo>
                  <a:lnTo>
                    <a:pt x="319" y="0"/>
                  </a:lnTo>
                  <a:lnTo>
                    <a:pt x="381" y="0"/>
                  </a:lnTo>
                  <a:lnTo>
                    <a:pt x="442" y="0"/>
                  </a:lnTo>
                  <a:lnTo>
                    <a:pt x="479" y="0"/>
                  </a:lnTo>
                  <a:lnTo>
                    <a:pt x="565" y="0"/>
                  </a:lnTo>
                  <a:lnTo>
                    <a:pt x="639" y="0"/>
                  </a:lnTo>
                  <a:lnTo>
                    <a:pt x="664" y="0"/>
                  </a:lnTo>
                  <a:lnTo>
                    <a:pt x="737" y="0"/>
                  </a:lnTo>
                  <a:lnTo>
                    <a:pt x="762" y="86"/>
                  </a:lnTo>
                  <a:lnTo>
                    <a:pt x="798" y="172"/>
                  </a:lnTo>
                  <a:lnTo>
                    <a:pt x="836" y="245"/>
                  </a:lnTo>
                  <a:lnTo>
                    <a:pt x="898" y="295"/>
                  </a:lnTo>
                  <a:lnTo>
                    <a:pt x="959" y="245"/>
                  </a:lnTo>
                  <a:lnTo>
                    <a:pt x="1020" y="295"/>
                  </a:lnTo>
                  <a:lnTo>
                    <a:pt x="1093" y="245"/>
                  </a:lnTo>
                  <a:lnTo>
                    <a:pt x="1118" y="172"/>
                  </a:lnTo>
                  <a:lnTo>
                    <a:pt x="1180" y="172"/>
                  </a:lnTo>
                  <a:lnTo>
                    <a:pt x="1254" y="172"/>
                  </a:lnTo>
                  <a:lnTo>
                    <a:pt x="1315" y="172"/>
                  </a:lnTo>
                  <a:lnTo>
                    <a:pt x="1340" y="245"/>
                  </a:lnTo>
                  <a:lnTo>
                    <a:pt x="1377" y="331"/>
                  </a:lnTo>
                  <a:lnTo>
                    <a:pt x="1413" y="417"/>
                  </a:lnTo>
                  <a:lnTo>
                    <a:pt x="1413" y="503"/>
                  </a:lnTo>
                  <a:lnTo>
                    <a:pt x="1413" y="590"/>
                  </a:lnTo>
                  <a:lnTo>
                    <a:pt x="1438" y="663"/>
                  </a:lnTo>
                  <a:lnTo>
                    <a:pt x="1499" y="663"/>
                  </a:lnTo>
                  <a:lnTo>
                    <a:pt x="1574" y="663"/>
                  </a:lnTo>
                  <a:lnTo>
                    <a:pt x="1635" y="663"/>
                  </a:lnTo>
                  <a:lnTo>
                    <a:pt x="1696" y="663"/>
                  </a:lnTo>
                  <a:lnTo>
                    <a:pt x="1733" y="663"/>
                  </a:lnTo>
                  <a:lnTo>
                    <a:pt x="1733" y="749"/>
                  </a:lnTo>
                  <a:lnTo>
                    <a:pt x="1696" y="835"/>
                  </a:lnTo>
                  <a:lnTo>
                    <a:pt x="1696" y="909"/>
                  </a:lnTo>
                  <a:lnTo>
                    <a:pt x="1635" y="958"/>
                  </a:lnTo>
                  <a:lnTo>
                    <a:pt x="1574" y="958"/>
                  </a:lnTo>
                  <a:lnTo>
                    <a:pt x="1499" y="958"/>
                  </a:lnTo>
                  <a:lnTo>
                    <a:pt x="1438" y="958"/>
                  </a:lnTo>
                  <a:lnTo>
                    <a:pt x="1377" y="958"/>
                  </a:lnTo>
                  <a:lnTo>
                    <a:pt x="1377" y="1044"/>
                  </a:lnTo>
                  <a:lnTo>
                    <a:pt x="1377" y="1118"/>
                  </a:lnTo>
                  <a:lnTo>
                    <a:pt x="1377" y="1204"/>
                  </a:lnTo>
                  <a:lnTo>
                    <a:pt x="1377" y="1290"/>
                  </a:lnTo>
                  <a:lnTo>
                    <a:pt x="1377" y="1375"/>
                  </a:lnTo>
                  <a:lnTo>
                    <a:pt x="1438" y="1449"/>
                  </a:lnTo>
                  <a:lnTo>
                    <a:pt x="1511" y="1499"/>
                  </a:lnTo>
                  <a:lnTo>
                    <a:pt x="1683" y="1486"/>
                  </a:lnTo>
                  <a:lnTo>
                    <a:pt x="1856" y="1535"/>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67" name="Freeform 16"/>
            <p:cNvSpPr>
              <a:spLocks/>
            </p:cNvSpPr>
            <p:nvPr/>
          </p:nvSpPr>
          <p:spPr bwMode="auto">
            <a:xfrm>
              <a:off x="3095" y="2609"/>
              <a:ext cx="557" cy="425"/>
            </a:xfrm>
            <a:custGeom>
              <a:avLst/>
              <a:gdLst>
                <a:gd name="T0" fmla="*/ 0 w 1672"/>
                <a:gd name="T1" fmla="*/ 0 h 1277"/>
                <a:gd name="T2" fmla="*/ 0 w 1672"/>
                <a:gd name="T3" fmla="*/ 0 h 1277"/>
                <a:gd name="T4" fmla="*/ 0 w 1672"/>
                <a:gd name="T5" fmla="*/ 0 h 1277"/>
                <a:gd name="T6" fmla="*/ 0 w 1672"/>
                <a:gd name="T7" fmla="*/ 0 h 1277"/>
                <a:gd name="T8" fmla="*/ 0 w 1672"/>
                <a:gd name="T9" fmla="*/ 0 h 1277"/>
                <a:gd name="T10" fmla="*/ 0 w 1672"/>
                <a:gd name="T11" fmla="*/ 0 h 1277"/>
                <a:gd name="T12" fmla="*/ 0 w 1672"/>
                <a:gd name="T13" fmla="*/ 0 h 1277"/>
                <a:gd name="T14" fmla="*/ 0 w 1672"/>
                <a:gd name="T15" fmla="*/ 0 h 1277"/>
                <a:gd name="T16" fmla="*/ 0 w 1672"/>
                <a:gd name="T17" fmla="*/ 0 h 1277"/>
                <a:gd name="T18" fmla="*/ 0 w 1672"/>
                <a:gd name="T19" fmla="*/ 0 h 1277"/>
                <a:gd name="T20" fmla="*/ 0 w 1672"/>
                <a:gd name="T21" fmla="*/ 0 h 1277"/>
                <a:gd name="T22" fmla="*/ 0 w 1672"/>
                <a:gd name="T23" fmla="*/ 0 h 1277"/>
                <a:gd name="T24" fmla="*/ 0 w 1672"/>
                <a:gd name="T25" fmla="*/ 0 h 1277"/>
                <a:gd name="T26" fmla="*/ 0 w 1672"/>
                <a:gd name="T27" fmla="*/ 0 h 1277"/>
                <a:gd name="T28" fmla="*/ 0 w 1672"/>
                <a:gd name="T29" fmla="*/ 0 h 1277"/>
                <a:gd name="T30" fmla="*/ 0 w 1672"/>
                <a:gd name="T31" fmla="*/ 0 h 1277"/>
                <a:gd name="T32" fmla="*/ 0 w 1672"/>
                <a:gd name="T33" fmla="*/ 0 h 1277"/>
                <a:gd name="T34" fmla="*/ 0 w 1672"/>
                <a:gd name="T35" fmla="*/ 0 h 1277"/>
                <a:gd name="T36" fmla="*/ 0 w 1672"/>
                <a:gd name="T37" fmla="*/ 0 h 1277"/>
                <a:gd name="T38" fmla="*/ 0 w 1672"/>
                <a:gd name="T39" fmla="*/ 0 h 1277"/>
                <a:gd name="T40" fmla="*/ 0 w 1672"/>
                <a:gd name="T41" fmla="*/ 0 h 1277"/>
                <a:gd name="T42" fmla="*/ 0 w 1672"/>
                <a:gd name="T43" fmla="*/ 0 h 1277"/>
                <a:gd name="T44" fmla="*/ 0 w 1672"/>
                <a:gd name="T45" fmla="*/ 0 h 1277"/>
                <a:gd name="T46" fmla="*/ 0 w 1672"/>
                <a:gd name="T47" fmla="*/ 0 h 1277"/>
                <a:gd name="T48" fmla="*/ 0 w 1672"/>
                <a:gd name="T49" fmla="*/ 0 h 1277"/>
                <a:gd name="T50" fmla="*/ 0 w 1672"/>
                <a:gd name="T51" fmla="*/ 0 h 1277"/>
                <a:gd name="T52" fmla="*/ 0 w 1672"/>
                <a:gd name="T53" fmla="*/ 0 h 1277"/>
                <a:gd name="T54" fmla="*/ 0 w 1672"/>
                <a:gd name="T55" fmla="*/ 0 h 1277"/>
                <a:gd name="T56" fmla="*/ 0 w 1672"/>
                <a:gd name="T57" fmla="*/ 0 h 1277"/>
                <a:gd name="T58" fmla="*/ 0 w 1672"/>
                <a:gd name="T59" fmla="*/ 0 h 1277"/>
                <a:gd name="T60" fmla="*/ 0 w 1672"/>
                <a:gd name="T61" fmla="*/ 0 h 1277"/>
                <a:gd name="T62" fmla="*/ 0 w 1672"/>
                <a:gd name="T63" fmla="*/ 0 h 1277"/>
                <a:gd name="T64" fmla="*/ 0 w 1672"/>
                <a:gd name="T65" fmla="*/ 0 h 1277"/>
                <a:gd name="T66" fmla="*/ 0 w 1672"/>
                <a:gd name="T67" fmla="*/ 0 h 1277"/>
                <a:gd name="T68" fmla="*/ 0 w 1672"/>
                <a:gd name="T69" fmla="*/ 0 h 1277"/>
                <a:gd name="T70" fmla="*/ 0 w 1672"/>
                <a:gd name="T71" fmla="*/ 0 h 1277"/>
                <a:gd name="T72" fmla="*/ 0 w 1672"/>
                <a:gd name="T73" fmla="*/ 0 h 1277"/>
                <a:gd name="T74" fmla="*/ 0 w 1672"/>
                <a:gd name="T75" fmla="*/ 0 h 1277"/>
                <a:gd name="T76" fmla="*/ 0 w 1672"/>
                <a:gd name="T77" fmla="*/ 0 h 1277"/>
                <a:gd name="T78" fmla="*/ 0 w 1672"/>
                <a:gd name="T79" fmla="*/ 0 h 1277"/>
                <a:gd name="T80" fmla="*/ 0 w 1672"/>
                <a:gd name="T81" fmla="*/ 0 h 1277"/>
                <a:gd name="T82" fmla="*/ 0 w 1672"/>
                <a:gd name="T83" fmla="*/ 0 h 1277"/>
                <a:gd name="T84" fmla="*/ 0 w 1672"/>
                <a:gd name="T85" fmla="*/ 0 h 1277"/>
                <a:gd name="T86" fmla="*/ 0 w 1672"/>
                <a:gd name="T87" fmla="*/ 0 h 1277"/>
                <a:gd name="T88" fmla="*/ 0 w 1672"/>
                <a:gd name="T89" fmla="*/ 0 h 1277"/>
                <a:gd name="T90" fmla="*/ 0 w 1672"/>
                <a:gd name="T91" fmla="*/ 0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2"/>
                <a:gd name="T139" fmla="*/ 0 h 1277"/>
                <a:gd name="T140" fmla="*/ 1672 w 1672"/>
                <a:gd name="T141" fmla="*/ 1277 h 1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2" h="1277">
                  <a:moveTo>
                    <a:pt x="159" y="1204"/>
                  </a:moveTo>
                  <a:lnTo>
                    <a:pt x="122" y="1204"/>
                  </a:lnTo>
                  <a:lnTo>
                    <a:pt x="61" y="1154"/>
                  </a:lnTo>
                  <a:lnTo>
                    <a:pt x="0" y="1080"/>
                  </a:lnTo>
                  <a:lnTo>
                    <a:pt x="0" y="995"/>
                  </a:lnTo>
                  <a:lnTo>
                    <a:pt x="0" y="909"/>
                  </a:lnTo>
                  <a:lnTo>
                    <a:pt x="0" y="823"/>
                  </a:lnTo>
                  <a:lnTo>
                    <a:pt x="0" y="749"/>
                  </a:lnTo>
                  <a:lnTo>
                    <a:pt x="0" y="663"/>
                  </a:lnTo>
                  <a:lnTo>
                    <a:pt x="61" y="663"/>
                  </a:lnTo>
                  <a:lnTo>
                    <a:pt x="122" y="663"/>
                  </a:lnTo>
                  <a:lnTo>
                    <a:pt x="197" y="663"/>
                  </a:lnTo>
                  <a:lnTo>
                    <a:pt x="258" y="663"/>
                  </a:lnTo>
                  <a:lnTo>
                    <a:pt x="319" y="614"/>
                  </a:lnTo>
                  <a:lnTo>
                    <a:pt x="319" y="540"/>
                  </a:lnTo>
                  <a:lnTo>
                    <a:pt x="356" y="454"/>
                  </a:lnTo>
                  <a:lnTo>
                    <a:pt x="356" y="368"/>
                  </a:lnTo>
                  <a:lnTo>
                    <a:pt x="417" y="368"/>
                  </a:lnTo>
                  <a:lnTo>
                    <a:pt x="479" y="368"/>
                  </a:lnTo>
                  <a:lnTo>
                    <a:pt x="553" y="417"/>
                  </a:lnTo>
                  <a:lnTo>
                    <a:pt x="614" y="454"/>
                  </a:lnTo>
                  <a:lnTo>
                    <a:pt x="676" y="490"/>
                  </a:lnTo>
                  <a:lnTo>
                    <a:pt x="737" y="454"/>
                  </a:lnTo>
                  <a:lnTo>
                    <a:pt x="810" y="490"/>
                  </a:lnTo>
                  <a:lnTo>
                    <a:pt x="872" y="540"/>
                  </a:lnTo>
                  <a:lnTo>
                    <a:pt x="934" y="576"/>
                  </a:lnTo>
                  <a:lnTo>
                    <a:pt x="995" y="614"/>
                  </a:lnTo>
                  <a:lnTo>
                    <a:pt x="1069" y="663"/>
                  </a:lnTo>
                  <a:lnTo>
                    <a:pt x="1130" y="700"/>
                  </a:lnTo>
                  <a:lnTo>
                    <a:pt x="1191" y="700"/>
                  </a:lnTo>
                  <a:lnTo>
                    <a:pt x="1191" y="614"/>
                  </a:lnTo>
                  <a:lnTo>
                    <a:pt x="1130" y="576"/>
                  </a:lnTo>
                  <a:lnTo>
                    <a:pt x="1069" y="540"/>
                  </a:lnTo>
                  <a:lnTo>
                    <a:pt x="995" y="454"/>
                  </a:lnTo>
                  <a:lnTo>
                    <a:pt x="1032" y="368"/>
                  </a:lnTo>
                  <a:lnTo>
                    <a:pt x="1032" y="295"/>
                  </a:lnTo>
                  <a:lnTo>
                    <a:pt x="1032" y="208"/>
                  </a:lnTo>
                  <a:lnTo>
                    <a:pt x="971" y="172"/>
                  </a:lnTo>
                  <a:lnTo>
                    <a:pt x="995" y="86"/>
                  </a:lnTo>
                  <a:lnTo>
                    <a:pt x="1069" y="36"/>
                  </a:lnTo>
                  <a:lnTo>
                    <a:pt x="1130" y="36"/>
                  </a:lnTo>
                  <a:lnTo>
                    <a:pt x="1191" y="0"/>
                  </a:lnTo>
                  <a:lnTo>
                    <a:pt x="1253" y="0"/>
                  </a:lnTo>
                  <a:lnTo>
                    <a:pt x="1327" y="0"/>
                  </a:lnTo>
                  <a:lnTo>
                    <a:pt x="1352" y="36"/>
                  </a:lnTo>
                  <a:lnTo>
                    <a:pt x="1413" y="36"/>
                  </a:lnTo>
                  <a:lnTo>
                    <a:pt x="1486" y="86"/>
                  </a:lnTo>
                  <a:lnTo>
                    <a:pt x="1548" y="122"/>
                  </a:lnTo>
                  <a:lnTo>
                    <a:pt x="1609" y="172"/>
                  </a:lnTo>
                  <a:lnTo>
                    <a:pt x="1672" y="208"/>
                  </a:lnTo>
                  <a:lnTo>
                    <a:pt x="1672" y="245"/>
                  </a:lnTo>
                  <a:lnTo>
                    <a:pt x="1672" y="331"/>
                  </a:lnTo>
                  <a:lnTo>
                    <a:pt x="1672" y="417"/>
                  </a:lnTo>
                  <a:lnTo>
                    <a:pt x="1647" y="490"/>
                  </a:lnTo>
                  <a:lnTo>
                    <a:pt x="1647" y="576"/>
                  </a:lnTo>
                  <a:lnTo>
                    <a:pt x="1572" y="663"/>
                  </a:lnTo>
                  <a:lnTo>
                    <a:pt x="1572" y="749"/>
                  </a:lnTo>
                  <a:lnTo>
                    <a:pt x="1647" y="785"/>
                  </a:lnTo>
                  <a:lnTo>
                    <a:pt x="1609" y="785"/>
                  </a:lnTo>
                  <a:lnTo>
                    <a:pt x="1548" y="785"/>
                  </a:lnTo>
                  <a:lnTo>
                    <a:pt x="1450" y="823"/>
                  </a:lnTo>
                  <a:lnTo>
                    <a:pt x="1388" y="823"/>
                  </a:lnTo>
                  <a:lnTo>
                    <a:pt x="1327" y="871"/>
                  </a:lnTo>
                  <a:lnTo>
                    <a:pt x="1253" y="909"/>
                  </a:lnTo>
                  <a:lnTo>
                    <a:pt x="1253" y="957"/>
                  </a:lnTo>
                  <a:lnTo>
                    <a:pt x="1253" y="1032"/>
                  </a:lnTo>
                  <a:lnTo>
                    <a:pt x="1253" y="995"/>
                  </a:lnTo>
                  <a:lnTo>
                    <a:pt x="1229" y="995"/>
                  </a:lnTo>
                  <a:lnTo>
                    <a:pt x="1155" y="995"/>
                  </a:lnTo>
                  <a:lnTo>
                    <a:pt x="1093" y="1032"/>
                  </a:lnTo>
                  <a:lnTo>
                    <a:pt x="1069" y="1080"/>
                  </a:lnTo>
                  <a:lnTo>
                    <a:pt x="995" y="1080"/>
                  </a:lnTo>
                  <a:lnTo>
                    <a:pt x="971" y="1154"/>
                  </a:lnTo>
                  <a:lnTo>
                    <a:pt x="872" y="1204"/>
                  </a:lnTo>
                  <a:lnTo>
                    <a:pt x="810" y="1204"/>
                  </a:lnTo>
                  <a:lnTo>
                    <a:pt x="737" y="1240"/>
                  </a:lnTo>
                  <a:lnTo>
                    <a:pt x="676" y="1277"/>
                  </a:lnTo>
                  <a:lnTo>
                    <a:pt x="614" y="1277"/>
                  </a:lnTo>
                  <a:lnTo>
                    <a:pt x="553" y="1240"/>
                  </a:lnTo>
                  <a:lnTo>
                    <a:pt x="479" y="1240"/>
                  </a:lnTo>
                  <a:lnTo>
                    <a:pt x="417" y="1204"/>
                  </a:lnTo>
                  <a:lnTo>
                    <a:pt x="392" y="1204"/>
                  </a:lnTo>
                  <a:lnTo>
                    <a:pt x="319" y="1204"/>
                  </a:lnTo>
                  <a:lnTo>
                    <a:pt x="258" y="1204"/>
                  </a:lnTo>
                  <a:lnTo>
                    <a:pt x="197" y="1240"/>
                  </a:lnTo>
                  <a:lnTo>
                    <a:pt x="159" y="1204"/>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68" name="Freeform 17"/>
            <p:cNvSpPr>
              <a:spLocks/>
            </p:cNvSpPr>
            <p:nvPr/>
          </p:nvSpPr>
          <p:spPr bwMode="auto">
            <a:xfrm>
              <a:off x="3095" y="2609"/>
              <a:ext cx="557" cy="425"/>
            </a:xfrm>
            <a:custGeom>
              <a:avLst/>
              <a:gdLst>
                <a:gd name="T0" fmla="*/ 0 w 1672"/>
                <a:gd name="T1" fmla="*/ 0 h 1277"/>
                <a:gd name="T2" fmla="*/ 0 w 1672"/>
                <a:gd name="T3" fmla="*/ 0 h 1277"/>
                <a:gd name="T4" fmla="*/ 0 w 1672"/>
                <a:gd name="T5" fmla="*/ 0 h 1277"/>
                <a:gd name="T6" fmla="*/ 0 w 1672"/>
                <a:gd name="T7" fmla="*/ 0 h 1277"/>
                <a:gd name="T8" fmla="*/ 0 w 1672"/>
                <a:gd name="T9" fmla="*/ 0 h 1277"/>
                <a:gd name="T10" fmla="*/ 0 w 1672"/>
                <a:gd name="T11" fmla="*/ 0 h 1277"/>
                <a:gd name="T12" fmla="*/ 0 w 1672"/>
                <a:gd name="T13" fmla="*/ 0 h 1277"/>
                <a:gd name="T14" fmla="*/ 0 w 1672"/>
                <a:gd name="T15" fmla="*/ 0 h 1277"/>
                <a:gd name="T16" fmla="*/ 0 w 1672"/>
                <a:gd name="T17" fmla="*/ 0 h 1277"/>
                <a:gd name="T18" fmla="*/ 0 w 1672"/>
                <a:gd name="T19" fmla="*/ 0 h 1277"/>
                <a:gd name="T20" fmla="*/ 0 w 1672"/>
                <a:gd name="T21" fmla="*/ 0 h 1277"/>
                <a:gd name="T22" fmla="*/ 0 w 1672"/>
                <a:gd name="T23" fmla="*/ 0 h 1277"/>
                <a:gd name="T24" fmla="*/ 0 w 1672"/>
                <a:gd name="T25" fmla="*/ 0 h 1277"/>
                <a:gd name="T26" fmla="*/ 0 w 1672"/>
                <a:gd name="T27" fmla="*/ 0 h 1277"/>
                <a:gd name="T28" fmla="*/ 0 w 1672"/>
                <a:gd name="T29" fmla="*/ 0 h 1277"/>
                <a:gd name="T30" fmla="*/ 0 w 1672"/>
                <a:gd name="T31" fmla="*/ 0 h 1277"/>
                <a:gd name="T32" fmla="*/ 0 w 1672"/>
                <a:gd name="T33" fmla="*/ 0 h 1277"/>
                <a:gd name="T34" fmla="*/ 0 w 1672"/>
                <a:gd name="T35" fmla="*/ 0 h 1277"/>
                <a:gd name="T36" fmla="*/ 0 w 1672"/>
                <a:gd name="T37" fmla="*/ 0 h 1277"/>
                <a:gd name="T38" fmla="*/ 0 w 1672"/>
                <a:gd name="T39" fmla="*/ 0 h 1277"/>
                <a:gd name="T40" fmla="*/ 0 w 1672"/>
                <a:gd name="T41" fmla="*/ 0 h 1277"/>
                <a:gd name="T42" fmla="*/ 0 w 1672"/>
                <a:gd name="T43" fmla="*/ 0 h 1277"/>
                <a:gd name="T44" fmla="*/ 0 w 1672"/>
                <a:gd name="T45" fmla="*/ 0 h 1277"/>
                <a:gd name="T46" fmla="*/ 0 w 1672"/>
                <a:gd name="T47" fmla="*/ 0 h 1277"/>
                <a:gd name="T48" fmla="*/ 0 w 1672"/>
                <a:gd name="T49" fmla="*/ 0 h 1277"/>
                <a:gd name="T50" fmla="*/ 0 w 1672"/>
                <a:gd name="T51" fmla="*/ 0 h 1277"/>
                <a:gd name="T52" fmla="*/ 0 w 1672"/>
                <a:gd name="T53" fmla="*/ 0 h 1277"/>
                <a:gd name="T54" fmla="*/ 0 w 1672"/>
                <a:gd name="T55" fmla="*/ 0 h 1277"/>
                <a:gd name="T56" fmla="*/ 0 w 1672"/>
                <a:gd name="T57" fmla="*/ 0 h 1277"/>
                <a:gd name="T58" fmla="*/ 0 w 1672"/>
                <a:gd name="T59" fmla="*/ 0 h 1277"/>
                <a:gd name="T60" fmla="*/ 0 w 1672"/>
                <a:gd name="T61" fmla="*/ 0 h 1277"/>
                <a:gd name="T62" fmla="*/ 0 w 1672"/>
                <a:gd name="T63" fmla="*/ 0 h 1277"/>
                <a:gd name="T64" fmla="*/ 0 w 1672"/>
                <a:gd name="T65" fmla="*/ 0 h 1277"/>
                <a:gd name="T66" fmla="*/ 0 w 1672"/>
                <a:gd name="T67" fmla="*/ 0 h 1277"/>
                <a:gd name="T68" fmla="*/ 0 w 1672"/>
                <a:gd name="T69" fmla="*/ 0 h 1277"/>
                <a:gd name="T70" fmla="*/ 0 w 1672"/>
                <a:gd name="T71" fmla="*/ 0 h 1277"/>
                <a:gd name="T72" fmla="*/ 0 w 1672"/>
                <a:gd name="T73" fmla="*/ 0 h 1277"/>
                <a:gd name="T74" fmla="*/ 0 w 1672"/>
                <a:gd name="T75" fmla="*/ 0 h 1277"/>
                <a:gd name="T76" fmla="*/ 0 w 1672"/>
                <a:gd name="T77" fmla="*/ 0 h 1277"/>
                <a:gd name="T78" fmla="*/ 0 w 1672"/>
                <a:gd name="T79" fmla="*/ 0 h 1277"/>
                <a:gd name="T80" fmla="*/ 0 w 1672"/>
                <a:gd name="T81" fmla="*/ 0 h 1277"/>
                <a:gd name="T82" fmla="*/ 0 w 1672"/>
                <a:gd name="T83" fmla="*/ 0 h 1277"/>
                <a:gd name="T84" fmla="*/ 0 w 1672"/>
                <a:gd name="T85" fmla="*/ 0 h 1277"/>
                <a:gd name="T86" fmla="*/ 0 w 1672"/>
                <a:gd name="T87" fmla="*/ 0 h 1277"/>
                <a:gd name="T88" fmla="*/ 0 w 1672"/>
                <a:gd name="T89" fmla="*/ 0 h 1277"/>
                <a:gd name="T90" fmla="*/ 0 w 1672"/>
                <a:gd name="T91" fmla="*/ 0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2"/>
                <a:gd name="T139" fmla="*/ 0 h 1277"/>
                <a:gd name="T140" fmla="*/ 1672 w 1672"/>
                <a:gd name="T141" fmla="*/ 1277 h 1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2" h="1277">
                  <a:moveTo>
                    <a:pt x="159" y="1204"/>
                  </a:moveTo>
                  <a:lnTo>
                    <a:pt x="122" y="1204"/>
                  </a:lnTo>
                  <a:lnTo>
                    <a:pt x="61" y="1154"/>
                  </a:lnTo>
                  <a:lnTo>
                    <a:pt x="0" y="1080"/>
                  </a:lnTo>
                  <a:lnTo>
                    <a:pt x="0" y="995"/>
                  </a:lnTo>
                  <a:lnTo>
                    <a:pt x="0" y="909"/>
                  </a:lnTo>
                  <a:lnTo>
                    <a:pt x="0" y="823"/>
                  </a:lnTo>
                  <a:lnTo>
                    <a:pt x="0" y="749"/>
                  </a:lnTo>
                  <a:lnTo>
                    <a:pt x="0" y="663"/>
                  </a:lnTo>
                  <a:lnTo>
                    <a:pt x="61" y="663"/>
                  </a:lnTo>
                  <a:lnTo>
                    <a:pt x="122" y="663"/>
                  </a:lnTo>
                  <a:lnTo>
                    <a:pt x="197" y="663"/>
                  </a:lnTo>
                  <a:lnTo>
                    <a:pt x="258" y="663"/>
                  </a:lnTo>
                  <a:lnTo>
                    <a:pt x="319" y="614"/>
                  </a:lnTo>
                  <a:lnTo>
                    <a:pt x="319" y="540"/>
                  </a:lnTo>
                  <a:lnTo>
                    <a:pt x="356" y="454"/>
                  </a:lnTo>
                  <a:lnTo>
                    <a:pt x="356" y="368"/>
                  </a:lnTo>
                  <a:lnTo>
                    <a:pt x="417" y="368"/>
                  </a:lnTo>
                  <a:lnTo>
                    <a:pt x="479" y="368"/>
                  </a:lnTo>
                  <a:lnTo>
                    <a:pt x="553" y="417"/>
                  </a:lnTo>
                  <a:lnTo>
                    <a:pt x="614" y="454"/>
                  </a:lnTo>
                  <a:lnTo>
                    <a:pt x="676" y="490"/>
                  </a:lnTo>
                  <a:lnTo>
                    <a:pt x="737" y="454"/>
                  </a:lnTo>
                  <a:lnTo>
                    <a:pt x="810" y="490"/>
                  </a:lnTo>
                  <a:lnTo>
                    <a:pt x="872" y="540"/>
                  </a:lnTo>
                  <a:lnTo>
                    <a:pt x="934" y="576"/>
                  </a:lnTo>
                  <a:lnTo>
                    <a:pt x="995" y="614"/>
                  </a:lnTo>
                  <a:lnTo>
                    <a:pt x="1069" y="663"/>
                  </a:lnTo>
                  <a:lnTo>
                    <a:pt x="1130" y="700"/>
                  </a:lnTo>
                  <a:lnTo>
                    <a:pt x="1191" y="700"/>
                  </a:lnTo>
                  <a:lnTo>
                    <a:pt x="1191" y="614"/>
                  </a:lnTo>
                  <a:lnTo>
                    <a:pt x="1130" y="576"/>
                  </a:lnTo>
                  <a:lnTo>
                    <a:pt x="1069" y="540"/>
                  </a:lnTo>
                  <a:lnTo>
                    <a:pt x="995" y="454"/>
                  </a:lnTo>
                  <a:lnTo>
                    <a:pt x="1032" y="368"/>
                  </a:lnTo>
                  <a:lnTo>
                    <a:pt x="1032" y="295"/>
                  </a:lnTo>
                  <a:lnTo>
                    <a:pt x="1032" y="208"/>
                  </a:lnTo>
                  <a:lnTo>
                    <a:pt x="971" y="172"/>
                  </a:lnTo>
                  <a:lnTo>
                    <a:pt x="995" y="86"/>
                  </a:lnTo>
                  <a:lnTo>
                    <a:pt x="1069" y="36"/>
                  </a:lnTo>
                  <a:lnTo>
                    <a:pt x="1130" y="36"/>
                  </a:lnTo>
                  <a:lnTo>
                    <a:pt x="1191" y="0"/>
                  </a:lnTo>
                  <a:lnTo>
                    <a:pt x="1253" y="0"/>
                  </a:lnTo>
                  <a:lnTo>
                    <a:pt x="1327" y="0"/>
                  </a:lnTo>
                  <a:lnTo>
                    <a:pt x="1352" y="36"/>
                  </a:lnTo>
                  <a:lnTo>
                    <a:pt x="1413" y="36"/>
                  </a:lnTo>
                  <a:lnTo>
                    <a:pt x="1486" y="86"/>
                  </a:lnTo>
                  <a:lnTo>
                    <a:pt x="1548" y="122"/>
                  </a:lnTo>
                  <a:lnTo>
                    <a:pt x="1609" y="172"/>
                  </a:lnTo>
                  <a:lnTo>
                    <a:pt x="1672" y="208"/>
                  </a:lnTo>
                  <a:lnTo>
                    <a:pt x="1672" y="245"/>
                  </a:lnTo>
                  <a:lnTo>
                    <a:pt x="1672" y="331"/>
                  </a:lnTo>
                  <a:lnTo>
                    <a:pt x="1672" y="417"/>
                  </a:lnTo>
                  <a:lnTo>
                    <a:pt x="1647" y="490"/>
                  </a:lnTo>
                  <a:lnTo>
                    <a:pt x="1647" y="576"/>
                  </a:lnTo>
                  <a:lnTo>
                    <a:pt x="1572" y="663"/>
                  </a:lnTo>
                  <a:lnTo>
                    <a:pt x="1572" y="749"/>
                  </a:lnTo>
                  <a:lnTo>
                    <a:pt x="1647" y="785"/>
                  </a:lnTo>
                  <a:lnTo>
                    <a:pt x="1609" y="785"/>
                  </a:lnTo>
                  <a:lnTo>
                    <a:pt x="1548" y="785"/>
                  </a:lnTo>
                  <a:lnTo>
                    <a:pt x="1450" y="823"/>
                  </a:lnTo>
                  <a:lnTo>
                    <a:pt x="1388" y="823"/>
                  </a:lnTo>
                  <a:lnTo>
                    <a:pt x="1327" y="871"/>
                  </a:lnTo>
                  <a:lnTo>
                    <a:pt x="1253" y="909"/>
                  </a:lnTo>
                  <a:lnTo>
                    <a:pt x="1253" y="957"/>
                  </a:lnTo>
                  <a:lnTo>
                    <a:pt x="1253" y="1032"/>
                  </a:lnTo>
                  <a:lnTo>
                    <a:pt x="1253" y="995"/>
                  </a:lnTo>
                  <a:lnTo>
                    <a:pt x="1229" y="995"/>
                  </a:lnTo>
                  <a:lnTo>
                    <a:pt x="1155" y="995"/>
                  </a:lnTo>
                  <a:lnTo>
                    <a:pt x="1093" y="1032"/>
                  </a:lnTo>
                  <a:lnTo>
                    <a:pt x="1069" y="1080"/>
                  </a:lnTo>
                  <a:lnTo>
                    <a:pt x="995" y="1080"/>
                  </a:lnTo>
                  <a:lnTo>
                    <a:pt x="971" y="1154"/>
                  </a:lnTo>
                  <a:lnTo>
                    <a:pt x="872" y="1204"/>
                  </a:lnTo>
                  <a:lnTo>
                    <a:pt x="810" y="1204"/>
                  </a:lnTo>
                  <a:lnTo>
                    <a:pt x="737" y="1240"/>
                  </a:lnTo>
                  <a:lnTo>
                    <a:pt x="676" y="1277"/>
                  </a:lnTo>
                  <a:lnTo>
                    <a:pt x="614" y="1277"/>
                  </a:lnTo>
                  <a:lnTo>
                    <a:pt x="553" y="1240"/>
                  </a:lnTo>
                  <a:lnTo>
                    <a:pt x="479" y="1240"/>
                  </a:lnTo>
                  <a:lnTo>
                    <a:pt x="417" y="1204"/>
                  </a:lnTo>
                  <a:lnTo>
                    <a:pt x="392" y="1204"/>
                  </a:lnTo>
                  <a:lnTo>
                    <a:pt x="319" y="1204"/>
                  </a:lnTo>
                  <a:lnTo>
                    <a:pt x="258" y="1204"/>
                  </a:lnTo>
                  <a:lnTo>
                    <a:pt x="197" y="1240"/>
                  </a:lnTo>
                  <a:lnTo>
                    <a:pt x="159" y="120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69" name="Freeform 18"/>
            <p:cNvSpPr>
              <a:spLocks/>
            </p:cNvSpPr>
            <p:nvPr/>
          </p:nvSpPr>
          <p:spPr bwMode="auto">
            <a:xfrm>
              <a:off x="3512" y="2731"/>
              <a:ext cx="484" cy="693"/>
            </a:xfrm>
            <a:custGeom>
              <a:avLst/>
              <a:gdLst>
                <a:gd name="T0" fmla="*/ 0 w 1451"/>
                <a:gd name="T1" fmla="*/ 0 h 2077"/>
                <a:gd name="T2" fmla="*/ 0 w 1451"/>
                <a:gd name="T3" fmla="*/ 0 h 2077"/>
                <a:gd name="T4" fmla="*/ 0 w 1451"/>
                <a:gd name="T5" fmla="*/ 0 h 2077"/>
                <a:gd name="T6" fmla="*/ 0 w 1451"/>
                <a:gd name="T7" fmla="*/ 0 h 2077"/>
                <a:gd name="T8" fmla="*/ 0 w 1451"/>
                <a:gd name="T9" fmla="*/ 0 h 2077"/>
                <a:gd name="T10" fmla="*/ 0 w 1451"/>
                <a:gd name="T11" fmla="*/ 0 h 2077"/>
                <a:gd name="T12" fmla="*/ 0 w 1451"/>
                <a:gd name="T13" fmla="*/ 0 h 2077"/>
                <a:gd name="T14" fmla="*/ 0 w 1451"/>
                <a:gd name="T15" fmla="*/ 0 h 2077"/>
                <a:gd name="T16" fmla="*/ 0 w 1451"/>
                <a:gd name="T17" fmla="*/ 0 h 2077"/>
                <a:gd name="T18" fmla="*/ 0 w 1451"/>
                <a:gd name="T19" fmla="*/ 0 h 2077"/>
                <a:gd name="T20" fmla="*/ 0 w 1451"/>
                <a:gd name="T21" fmla="*/ 0 h 2077"/>
                <a:gd name="T22" fmla="*/ 0 w 1451"/>
                <a:gd name="T23" fmla="*/ 0 h 2077"/>
                <a:gd name="T24" fmla="*/ 0 w 1451"/>
                <a:gd name="T25" fmla="*/ 0 h 2077"/>
                <a:gd name="T26" fmla="*/ 0 w 1451"/>
                <a:gd name="T27" fmla="*/ 0 h 2077"/>
                <a:gd name="T28" fmla="*/ 0 w 1451"/>
                <a:gd name="T29" fmla="*/ 0 h 2077"/>
                <a:gd name="T30" fmla="*/ 0 w 1451"/>
                <a:gd name="T31" fmla="*/ 0 h 2077"/>
                <a:gd name="T32" fmla="*/ 0 w 1451"/>
                <a:gd name="T33" fmla="*/ 0 h 2077"/>
                <a:gd name="T34" fmla="*/ 0 w 1451"/>
                <a:gd name="T35" fmla="*/ 0 h 2077"/>
                <a:gd name="T36" fmla="*/ 0 w 1451"/>
                <a:gd name="T37" fmla="*/ 0 h 2077"/>
                <a:gd name="T38" fmla="*/ 0 w 1451"/>
                <a:gd name="T39" fmla="*/ 0 h 2077"/>
                <a:gd name="T40" fmla="*/ 0 w 1451"/>
                <a:gd name="T41" fmla="*/ 0 h 2077"/>
                <a:gd name="T42" fmla="*/ 0 w 1451"/>
                <a:gd name="T43" fmla="*/ 0 h 2077"/>
                <a:gd name="T44" fmla="*/ 0 w 1451"/>
                <a:gd name="T45" fmla="*/ 0 h 2077"/>
                <a:gd name="T46" fmla="*/ 0 w 1451"/>
                <a:gd name="T47" fmla="*/ 0 h 2077"/>
                <a:gd name="T48" fmla="*/ 0 w 1451"/>
                <a:gd name="T49" fmla="*/ 0 h 2077"/>
                <a:gd name="T50" fmla="*/ 0 w 1451"/>
                <a:gd name="T51" fmla="*/ 0 h 2077"/>
                <a:gd name="T52" fmla="*/ 0 w 1451"/>
                <a:gd name="T53" fmla="*/ 0 h 2077"/>
                <a:gd name="T54" fmla="*/ 0 w 1451"/>
                <a:gd name="T55" fmla="*/ 0 h 2077"/>
                <a:gd name="T56" fmla="*/ 0 w 1451"/>
                <a:gd name="T57" fmla="*/ 0 h 2077"/>
                <a:gd name="T58" fmla="*/ 0 w 1451"/>
                <a:gd name="T59" fmla="*/ 0 h 2077"/>
                <a:gd name="T60" fmla="*/ 0 w 1451"/>
                <a:gd name="T61" fmla="*/ 0 h 2077"/>
                <a:gd name="T62" fmla="*/ 0 w 1451"/>
                <a:gd name="T63" fmla="*/ 0 h 2077"/>
                <a:gd name="T64" fmla="*/ 0 w 1451"/>
                <a:gd name="T65" fmla="*/ 0 h 2077"/>
                <a:gd name="T66" fmla="*/ 0 w 1451"/>
                <a:gd name="T67" fmla="*/ 0 h 2077"/>
                <a:gd name="T68" fmla="*/ 0 w 1451"/>
                <a:gd name="T69" fmla="*/ 0 h 2077"/>
                <a:gd name="T70" fmla="*/ 0 w 1451"/>
                <a:gd name="T71" fmla="*/ 0 h 2077"/>
                <a:gd name="T72" fmla="*/ 0 w 1451"/>
                <a:gd name="T73" fmla="*/ 0 h 2077"/>
                <a:gd name="T74" fmla="*/ 0 w 1451"/>
                <a:gd name="T75" fmla="*/ 0 h 2077"/>
                <a:gd name="T76" fmla="*/ 0 w 1451"/>
                <a:gd name="T77" fmla="*/ 0 h 2077"/>
                <a:gd name="T78" fmla="*/ 0 w 1451"/>
                <a:gd name="T79" fmla="*/ 0 h 2077"/>
                <a:gd name="T80" fmla="*/ 0 w 1451"/>
                <a:gd name="T81" fmla="*/ 0 h 2077"/>
                <a:gd name="T82" fmla="*/ 0 w 1451"/>
                <a:gd name="T83" fmla="*/ 0 h 2077"/>
                <a:gd name="T84" fmla="*/ 0 w 1451"/>
                <a:gd name="T85" fmla="*/ 0 h 2077"/>
                <a:gd name="T86" fmla="*/ 0 w 1451"/>
                <a:gd name="T87" fmla="*/ 0 h 2077"/>
                <a:gd name="T88" fmla="*/ 0 w 1451"/>
                <a:gd name="T89" fmla="*/ 0 h 2077"/>
                <a:gd name="T90" fmla="*/ 0 w 1451"/>
                <a:gd name="T91" fmla="*/ 0 h 2077"/>
                <a:gd name="T92" fmla="*/ 0 w 1451"/>
                <a:gd name="T93" fmla="*/ 0 h 2077"/>
                <a:gd name="T94" fmla="*/ 0 w 1451"/>
                <a:gd name="T95" fmla="*/ 0 h 2077"/>
                <a:gd name="T96" fmla="*/ 0 w 1451"/>
                <a:gd name="T97" fmla="*/ 0 h 2077"/>
                <a:gd name="T98" fmla="*/ 0 w 1451"/>
                <a:gd name="T99" fmla="*/ 0 h 2077"/>
                <a:gd name="T100" fmla="*/ 0 w 1451"/>
                <a:gd name="T101" fmla="*/ 0 h 2077"/>
                <a:gd name="T102" fmla="*/ 0 w 1451"/>
                <a:gd name="T103" fmla="*/ 0 h 2077"/>
                <a:gd name="T104" fmla="*/ 0 w 1451"/>
                <a:gd name="T105" fmla="*/ 0 h 2077"/>
                <a:gd name="T106" fmla="*/ 0 w 1451"/>
                <a:gd name="T107" fmla="*/ 0 h 2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1"/>
                <a:gd name="T163" fmla="*/ 0 h 2077"/>
                <a:gd name="T164" fmla="*/ 1451 w 1451"/>
                <a:gd name="T165" fmla="*/ 2077 h 2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1" h="2077">
                  <a:moveTo>
                    <a:pt x="258" y="2077"/>
                  </a:moveTo>
                  <a:lnTo>
                    <a:pt x="258" y="2077"/>
                  </a:lnTo>
                  <a:lnTo>
                    <a:pt x="197" y="2077"/>
                  </a:lnTo>
                  <a:lnTo>
                    <a:pt x="135" y="2077"/>
                  </a:lnTo>
                  <a:lnTo>
                    <a:pt x="99" y="1991"/>
                  </a:lnTo>
                  <a:lnTo>
                    <a:pt x="99" y="1905"/>
                  </a:lnTo>
                  <a:lnTo>
                    <a:pt x="99" y="1830"/>
                  </a:lnTo>
                  <a:lnTo>
                    <a:pt x="135" y="1744"/>
                  </a:lnTo>
                  <a:lnTo>
                    <a:pt x="99" y="1659"/>
                  </a:lnTo>
                  <a:lnTo>
                    <a:pt x="99" y="1585"/>
                  </a:lnTo>
                  <a:lnTo>
                    <a:pt x="99" y="1499"/>
                  </a:lnTo>
                  <a:lnTo>
                    <a:pt x="160" y="1449"/>
                  </a:lnTo>
                  <a:lnTo>
                    <a:pt x="197" y="1364"/>
                  </a:lnTo>
                  <a:lnTo>
                    <a:pt x="258" y="1290"/>
                  </a:lnTo>
                  <a:lnTo>
                    <a:pt x="319" y="1240"/>
                  </a:lnTo>
                  <a:lnTo>
                    <a:pt x="319" y="1167"/>
                  </a:lnTo>
                  <a:lnTo>
                    <a:pt x="319" y="1081"/>
                  </a:lnTo>
                  <a:lnTo>
                    <a:pt x="356" y="1045"/>
                  </a:lnTo>
                  <a:lnTo>
                    <a:pt x="356" y="959"/>
                  </a:lnTo>
                  <a:lnTo>
                    <a:pt x="394" y="872"/>
                  </a:lnTo>
                  <a:lnTo>
                    <a:pt x="356" y="786"/>
                  </a:lnTo>
                  <a:lnTo>
                    <a:pt x="295" y="750"/>
                  </a:lnTo>
                  <a:lnTo>
                    <a:pt x="233" y="750"/>
                  </a:lnTo>
                  <a:lnTo>
                    <a:pt x="160" y="712"/>
                  </a:lnTo>
                  <a:lnTo>
                    <a:pt x="99" y="712"/>
                  </a:lnTo>
                  <a:lnTo>
                    <a:pt x="37" y="712"/>
                  </a:lnTo>
                  <a:lnTo>
                    <a:pt x="0" y="664"/>
                  </a:lnTo>
                  <a:lnTo>
                    <a:pt x="0" y="589"/>
                  </a:lnTo>
                  <a:lnTo>
                    <a:pt x="0" y="541"/>
                  </a:lnTo>
                  <a:lnTo>
                    <a:pt x="74" y="503"/>
                  </a:lnTo>
                  <a:lnTo>
                    <a:pt x="135" y="455"/>
                  </a:lnTo>
                  <a:lnTo>
                    <a:pt x="197" y="455"/>
                  </a:lnTo>
                  <a:lnTo>
                    <a:pt x="295" y="417"/>
                  </a:lnTo>
                  <a:lnTo>
                    <a:pt x="356" y="417"/>
                  </a:lnTo>
                  <a:lnTo>
                    <a:pt x="394" y="417"/>
                  </a:lnTo>
                  <a:lnTo>
                    <a:pt x="394" y="455"/>
                  </a:lnTo>
                  <a:lnTo>
                    <a:pt x="455" y="455"/>
                  </a:lnTo>
                  <a:lnTo>
                    <a:pt x="516" y="503"/>
                  </a:lnTo>
                  <a:lnTo>
                    <a:pt x="553" y="589"/>
                  </a:lnTo>
                  <a:lnTo>
                    <a:pt x="516" y="664"/>
                  </a:lnTo>
                  <a:lnTo>
                    <a:pt x="553" y="750"/>
                  </a:lnTo>
                  <a:lnTo>
                    <a:pt x="590" y="786"/>
                  </a:lnTo>
                  <a:lnTo>
                    <a:pt x="651" y="836"/>
                  </a:lnTo>
                  <a:lnTo>
                    <a:pt x="713" y="836"/>
                  </a:lnTo>
                  <a:lnTo>
                    <a:pt x="713" y="750"/>
                  </a:lnTo>
                  <a:lnTo>
                    <a:pt x="737" y="664"/>
                  </a:lnTo>
                  <a:lnTo>
                    <a:pt x="775" y="589"/>
                  </a:lnTo>
                  <a:lnTo>
                    <a:pt x="775" y="503"/>
                  </a:lnTo>
                  <a:lnTo>
                    <a:pt x="713" y="455"/>
                  </a:lnTo>
                  <a:lnTo>
                    <a:pt x="676" y="381"/>
                  </a:lnTo>
                  <a:lnTo>
                    <a:pt x="614" y="332"/>
                  </a:lnTo>
                  <a:lnTo>
                    <a:pt x="590" y="246"/>
                  </a:lnTo>
                  <a:lnTo>
                    <a:pt x="614" y="172"/>
                  </a:lnTo>
                  <a:lnTo>
                    <a:pt x="614" y="86"/>
                  </a:lnTo>
                  <a:lnTo>
                    <a:pt x="614" y="122"/>
                  </a:lnTo>
                  <a:lnTo>
                    <a:pt x="676" y="122"/>
                  </a:lnTo>
                  <a:lnTo>
                    <a:pt x="737" y="86"/>
                  </a:lnTo>
                  <a:lnTo>
                    <a:pt x="811" y="86"/>
                  </a:lnTo>
                  <a:lnTo>
                    <a:pt x="873" y="122"/>
                  </a:lnTo>
                  <a:lnTo>
                    <a:pt x="934" y="122"/>
                  </a:lnTo>
                  <a:lnTo>
                    <a:pt x="995" y="122"/>
                  </a:lnTo>
                  <a:lnTo>
                    <a:pt x="1070" y="122"/>
                  </a:lnTo>
                  <a:lnTo>
                    <a:pt x="1131" y="86"/>
                  </a:lnTo>
                  <a:lnTo>
                    <a:pt x="1193" y="86"/>
                  </a:lnTo>
                  <a:lnTo>
                    <a:pt x="1254" y="86"/>
                  </a:lnTo>
                  <a:lnTo>
                    <a:pt x="1327" y="0"/>
                  </a:lnTo>
                  <a:lnTo>
                    <a:pt x="1388" y="0"/>
                  </a:lnTo>
                  <a:lnTo>
                    <a:pt x="1451" y="0"/>
                  </a:lnTo>
                  <a:lnTo>
                    <a:pt x="1426" y="0"/>
                  </a:lnTo>
                  <a:lnTo>
                    <a:pt x="1426" y="86"/>
                  </a:lnTo>
                  <a:lnTo>
                    <a:pt x="1426" y="172"/>
                  </a:lnTo>
                  <a:lnTo>
                    <a:pt x="1426" y="246"/>
                  </a:lnTo>
                  <a:lnTo>
                    <a:pt x="1426" y="332"/>
                  </a:lnTo>
                  <a:lnTo>
                    <a:pt x="1451" y="417"/>
                  </a:lnTo>
                  <a:lnTo>
                    <a:pt x="1451" y="503"/>
                  </a:lnTo>
                  <a:lnTo>
                    <a:pt x="1451" y="589"/>
                  </a:lnTo>
                  <a:lnTo>
                    <a:pt x="1388" y="627"/>
                  </a:lnTo>
                  <a:lnTo>
                    <a:pt x="1352" y="712"/>
                  </a:lnTo>
                  <a:lnTo>
                    <a:pt x="1290" y="750"/>
                  </a:lnTo>
                  <a:lnTo>
                    <a:pt x="1229" y="786"/>
                  </a:lnTo>
                  <a:lnTo>
                    <a:pt x="1156" y="836"/>
                  </a:lnTo>
                  <a:lnTo>
                    <a:pt x="1093" y="872"/>
                  </a:lnTo>
                  <a:lnTo>
                    <a:pt x="1032" y="909"/>
                  </a:lnTo>
                  <a:lnTo>
                    <a:pt x="995" y="995"/>
                  </a:lnTo>
                  <a:lnTo>
                    <a:pt x="934" y="1081"/>
                  </a:lnTo>
                  <a:lnTo>
                    <a:pt x="873" y="1081"/>
                  </a:lnTo>
                  <a:lnTo>
                    <a:pt x="811" y="1118"/>
                  </a:lnTo>
                  <a:lnTo>
                    <a:pt x="737" y="1118"/>
                  </a:lnTo>
                  <a:lnTo>
                    <a:pt x="676" y="1118"/>
                  </a:lnTo>
                  <a:lnTo>
                    <a:pt x="614" y="1167"/>
                  </a:lnTo>
                  <a:lnTo>
                    <a:pt x="553" y="1240"/>
                  </a:lnTo>
                  <a:lnTo>
                    <a:pt x="614" y="1327"/>
                  </a:lnTo>
                  <a:lnTo>
                    <a:pt x="614" y="1413"/>
                  </a:lnTo>
                  <a:lnTo>
                    <a:pt x="614" y="1499"/>
                  </a:lnTo>
                  <a:lnTo>
                    <a:pt x="614" y="1585"/>
                  </a:lnTo>
                  <a:lnTo>
                    <a:pt x="590" y="1659"/>
                  </a:lnTo>
                  <a:lnTo>
                    <a:pt x="553" y="1744"/>
                  </a:lnTo>
                  <a:lnTo>
                    <a:pt x="516" y="1830"/>
                  </a:lnTo>
                  <a:lnTo>
                    <a:pt x="455" y="1868"/>
                  </a:lnTo>
                  <a:lnTo>
                    <a:pt x="394" y="1905"/>
                  </a:lnTo>
                  <a:lnTo>
                    <a:pt x="319" y="1954"/>
                  </a:lnTo>
                  <a:lnTo>
                    <a:pt x="295" y="2027"/>
                  </a:lnTo>
                  <a:lnTo>
                    <a:pt x="258" y="2077"/>
                  </a:lnTo>
                  <a:close/>
                </a:path>
              </a:pathLst>
            </a:custGeom>
            <a:solidFill>
              <a:srgbClr val="00A100"/>
            </a:solidFill>
            <a:ln w="9525">
              <a:noFill/>
              <a:round/>
              <a:headEnd/>
              <a:tailEnd/>
            </a:ln>
          </p:spPr>
          <p:txBody>
            <a:bodyPr/>
            <a:lstStyle/>
            <a:p>
              <a:endParaRPr lang="en-GB">
                <a:solidFill>
                  <a:prstClr val="black"/>
                </a:solidFill>
              </a:endParaRPr>
            </a:p>
          </p:txBody>
        </p:sp>
        <p:sp>
          <p:nvSpPr>
            <p:cNvPr id="56470" name="Freeform 19"/>
            <p:cNvSpPr>
              <a:spLocks/>
            </p:cNvSpPr>
            <p:nvPr/>
          </p:nvSpPr>
          <p:spPr bwMode="auto">
            <a:xfrm>
              <a:off x="3512" y="2731"/>
              <a:ext cx="484" cy="693"/>
            </a:xfrm>
            <a:custGeom>
              <a:avLst/>
              <a:gdLst>
                <a:gd name="T0" fmla="*/ 0 w 1451"/>
                <a:gd name="T1" fmla="*/ 0 h 2077"/>
                <a:gd name="T2" fmla="*/ 0 w 1451"/>
                <a:gd name="T3" fmla="*/ 0 h 2077"/>
                <a:gd name="T4" fmla="*/ 0 w 1451"/>
                <a:gd name="T5" fmla="*/ 0 h 2077"/>
                <a:gd name="T6" fmla="*/ 0 w 1451"/>
                <a:gd name="T7" fmla="*/ 0 h 2077"/>
                <a:gd name="T8" fmla="*/ 0 w 1451"/>
                <a:gd name="T9" fmla="*/ 0 h 2077"/>
                <a:gd name="T10" fmla="*/ 0 w 1451"/>
                <a:gd name="T11" fmla="*/ 0 h 2077"/>
                <a:gd name="T12" fmla="*/ 0 w 1451"/>
                <a:gd name="T13" fmla="*/ 0 h 2077"/>
                <a:gd name="T14" fmla="*/ 0 w 1451"/>
                <a:gd name="T15" fmla="*/ 0 h 2077"/>
                <a:gd name="T16" fmla="*/ 0 w 1451"/>
                <a:gd name="T17" fmla="*/ 0 h 2077"/>
                <a:gd name="T18" fmla="*/ 0 w 1451"/>
                <a:gd name="T19" fmla="*/ 0 h 2077"/>
                <a:gd name="T20" fmla="*/ 0 w 1451"/>
                <a:gd name="T21" fmla="*/ 0 h 2077"/>
                <a:gd name="T22" fmla="*/ 0 w 1451"/>
                <a:gd name="T23" fmla="*/ 0 h 2077"/>
                <a:gd name="T24" fmla="*/ 0 w 1451"/>
                <a:gd name="T25" fmla="*/ 0 h 2077"/>
                <a:gd name="T26" fmla="*/ 0 w 1451"/>
                <a:gd name="T27" fmla="*/ 0 h 2077"/>
                <a:gd name="T28" fmla="*/ 0 w 1451"/>
                <a:gd name="T29" fmla="*/ 0 h 2077"/>
                <a:gd name="T30" fmla="*/ 0 w 1451"/>
                <a:gd name="T31" fmla="*/ 0 h 2077"/>
                <a:gd name="T32" fmla="*/ 0 w 1451"/>
                <a:gd name="T33" fmla="*/ 0 h 2077"/>
                <a:gd name="T34" fmla="*/ 0 w 1451"/>
                <a:gd name="T35" fmla="*/ 0 h 2077"/>
                <a:gd name="T36" fmla="*/ 0 w 1451"/>
                <a:gd name="T37" fmla="*/ 0 h 2077"/>
                <a:gd name="T38" fmla="*/ 0 w 1451"/>
                <a:gd name="T39" fmla="*/ 0 h 2077"/>
                <a:gd name="T40" fmla="*/ 0 w 1451"/>
                <a:gd name="T41" fmla="*/ 0 h 2077"/>
                <a:gd name="T42" fmla="*/ 0 w 1451"/>
                <a:gd name="T43" fmla="*/ 0 h 2077"/>
                <a:gd name="T44" fmla="*/ 0 w 1451"/>
                <a:gd name="T45" fmla="*/ 0 h 2077"/>
                <a:gd name="T46" fmla="*/ 0 w 1451"/>
                <a:gd name="T47" fmla="*/ 0 h 2077"/>
                <a:gd name="T48" fmla="*/ 0 w 1451"/>
                <a:gd name="T49" fmla="*/ 0 h 2077"/>
                <a:gd name="T50" fmla="*/ 0 w 1451"/>
                <a:gd name="T51" fmla="*/ 0 h 2077"/>
                <a:gd name="T52" fmla="*/ 0 w 1451"/>
                <a:gd name="T53" fmla="*/ 0 h 2077"/>
                <a:gd name="T54" fmla="*/ 0 w 1451"/>
                <a:gd name="T55" fmla="*/ 0 h 2077"/>
                <a:gd name="T56" fmla="*/ 0 w 1451"/>
                <a:gd name="T57" fmla="*/ 0 h 2077"/>
                <a:gd name="T58" fmla="*/ 0 w 1451"/>
                <a:gd name="T59" fmla="*/ 0 h 2077"/>
                <a:gd name="T60" fmla="*/ 0 w 1451"/>
                <a:gd name="T61" fmla="*/ 0 h 2077"/>
                <a:gd name="T62" fmla="*/ 0 w 1451"/>
                <a:gd name="T63" fmla="*/ 0 h 2077"/>
                <a:gd name="T64" fmla="*/ 0 w 1451"/>
                <a:gd name="T65" fmla="*/ 0 h 2077"/>
                <a:gd name="T66" fmla="*/ 0 w 1451"/>
                <a:gd name="T67" fmla="*/ 0 h 2077"/>
                <a:gd name="T68" fmla="*/ 0 w 1451"/>
                <a:gd name="T69" fmla="*/ 0 h 2077"/>
                <a:gd name="T70" fmla="*/ 0 w 1451"/>
                <a:gd name="T71" fmla="*/ 0 h 2077"/>
                <a:gd name="T72" fmla="*/ 0 w 1451"/>
                <a:gd name="T73" fmla="*/ 0 h 2077"/>
                <a:gd name="T74" fmla="*/ 0 w 1451"/>
                <a:gd name="T75" fmla="*/ 0 h 2077"/>
                <a:gd name="T76" fmla="*/ 0 w 1451"/>
                <a:gd name="T77" fmla="*/ 0 h 2077"/>
                <a:gd name="T78" fmla="*/ 0 w 1451"/>
                <a:gd name="T79" fmla="*/ 0 h 2077"/>
                <a:gd name="T80" fmla="*/ 0 w 1451"/>
                <a:gd name="T81" fmla="*/ 0 h 2077"/>
                <a:gd name="T82" fmla="*/ 0 w 1451"/>
                <a:gd name="T83" fmla="*/ 0 h 2077"/>
                <a:gd name="T84" fmla="*/ 0 w 1451"/>
                <a:gd name="T85" fmla="*/ 0 h 2077"/>
                <a:gd name="T86" fmla="*/ 0 w 1451"/>
                <a:gd name="T87" fmla="*/ 0 h 2077"/>
                <a:gd name="T88" fmla="*/ 0 w 1451"/>
                <a:gd name="T89" fmla="*/ 0 h 2077"/>
                <a:gd name="T90" fmla="*/ 0 w 1451"/>
                <a:gd name="T91" fmla="*/ 0 h 2077"/>
                <a:gd name="T92" fmla="*/ 0 w 1451"/>
                <a:gd name="T93" fmla="*/ 0 h 2077"/>
                <a:gd name="T94" fmla="*/ 0 w 1451"/>
                <a:gd name="T95" fmla="*/ 0 h 2077"/>
                <a:gd name="T96" fmla="*/ 0 w 1451"/>
                <a:gd name="T97" fmla="*/ 0 h 2077"/>
                <a:gd name="T98" fmla="*/ 0 w 1451"/>
                <a:gd name="T99" fmla="*/ 0 h 2077"/>
                <a:gd name="T100" fmla="*/ 0 w 1451"/>
                <a:gd name="T101" fmla="*/ 0 h 2077"/>
                <a:gd name="T102" fmla="*/ 0 w 1451"/>
                <a:gd name="T103" fmla="*/ 0 h 2077"/>
                <a:gd name="T104" fmla="*/ 0 w 1451"/>
                <a:gd name="T105" fmla="*/ 0 h 2077"/>
                <a:gd name="T106" fmla="*/ 0 w 1451"/>
                <a:gd name="T107" fmla="*/ 0 h 2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1"/>
                <a:gd name="T163" fmla="*/ 0 h 2077"/>
                <a:gd name="T164" fmla="*/ 1451 w 1451"/>
                <a:gd name="T165" fmla="*/ 2077 h 2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1" h="2077">
                  <a:moveTo>
                    <a:pt x="258" y="2077"/>
                  </a:moveTo>
                  <a:lnTo>
                    <a:pt x="258" y="2077"/>
                  </a:lnTo>
                  <a:lnTo>
                    <a:pt x="197" y="2077"/>
                  </a:lnTo>
                  <a:lnTo>
                    <a:pt x="135" y="2077"/>
                  </a:lnTo>
                  <a:lnTo>
                    <a:pt x="99" y="1991"/>
                  </a:lnTo>
                  <a:lnTo>
                    <a:pt x="99" y="1905"/>
                  </a:lnTo>
                  <a:lnTo>
                    <a:pt x="99" y="1830"/>
                  </a:lnTo>
                  <a:lnTo>
                    <a:pt x="135" y="1744"/>
                  </a:lnTo>
                  <a:lnTo>
                    <a:pt x="99" y="1659"/>
                  </a:lnTo>
                  <a:lnTo>
                    <a:pt x="99" y="1585"/>
                  </a:lnTo>
                  <a:lnTo>
                    <a:pt x="99" y="1499"/>
                  </a:lnTo>
                  <a:lnTo>
                    <a:pt x="160" y="1449"/>
                  </a:lnTo>
                  <a:lnTo>
                    <a:pt x="197" y="1364"/>
                  </a:lnTo>
                  <a:lnTo>
                    <a:pt x="258" y="1290"/>
                  </a:lnTo>
                  <a:lnTo>
                    <a:pt x="319" y="1240"/>
                  </a:lnTo>
                  <a:lnTo>
                    <a:pt x="319" y="1167"/>
                  </a:lnTo>
                  <a:lnTo>
                    <a:pt x="319" y="1081"/>
                  </a:lnTo>
                  <a:lnTo>
                    <a:pt x="356" y="1045"/>
                  </a:lnTo>
                  <a:lnTo>
                    <a:pt x="356" y="959"/>
                  </a:lnTo>
                  <a:lnTo>
                    <a:pt x="394" y="872"/>
                  </a:lnTo>
                  <a:lnTo>
                    <a:pt x="356" y="786"/>
                  </a:lnTo>
                  <a:lnTo>
                    <a:pt x="295" y="750"/>
                  </a:lnTo>
                  <a:lnTo>
                    <a:pt x="233" y="750"/>
                  </a:lnTo>
                  <a:lnTo>
                    <a:pt x="160" y="712"/>
                  </a:lnTo>
                  <a:lnTo>
                    <a:pt x="99" y="712"/>
                  </a:lnTo>
                  <a:lnTo>
                    <a:pt x="37" y="712"/>
                  </a:lnTo>
                  <a:lnTo>
                    <a:pt x="0" y="664"/>
                  </a:lnTo>
                  <a:lnTo>
                    <a:pt x="0" y="589"/>
                  </a:lnTo>
                  <a:lnTo>
                    <a:pt x="0" y="541"/>
                  </a:lnTo>
                  <a:lnTo>
                    <a:pt x="74" y="503"/>
                  </a:lnTo>
                  <a:lnTo>
                    <a:pt x="135" y="455"/>
                  </a:lnTo>
                  <a:lnTo>
                    <a:pt x="197" y="455"/>
                  </a:lnTo>
                  <a:lnTo>
                    <a:pt x="295" y="417"/>
                  </a:lnTo>
                  <a:lnTo>
                    <a:pt x="356" y="417"/>
                  </a:lnTo>
                  <a:lnTo>
                    <a:pt x="394" y="417"/>
                  </a:lnTo>
                  <a:lnTo>
                    <a:pt x="394" y="455"/>
                  </a:lnTo>
                  <a:lnTo>
                    <a:pt x="455" y="455"/>
                  </a:lnTo>
                  <a:lnTo>
                    <a:pt x="516" y="503"/>
                  </a:lnTo>
                  <a:lnTo>
                    <a:pt x="553" y="589"/>
                  </a:lnTo>
                  <a:lnTo>
                    <a:pt x="516" y="664"/>
                  </a:lnTo>
                  <a:lnTo>
                    <a:pt x="553" y="750"/>
                  </a:lnTo>
                  <a:lnTo>
                    <a:pt x="590" y="786"/>
                  </a:lnTo>
                  <a:lnTo>
                    <a:pt x="651" y="836"/>
                  </a:lnTo>
                  <a:lnTo>
                    <a:pt x="713" y="836"/>
                  </a:lnTo>
                  <a:lnTo>
                    <a:pt x="713" y="750"/>
                  </a:lnTo>
                  <a:lnTo>
                    <a:pt x="737" y="664"/>
                  </a:lnTo>
                  <a:lnTo>
                    <a:pt x="775" y="589"/>
                  </a:lnTo>
                  <a:lnTo>
                    <a:pt x="775" y="503"/>
                  </a:lnTo>
                  <a:lnTo>
                    <a:pt x="713" y="455"/>
                  </a:lnTo>
                  <a:lnTo>
                    <a:pt x="676" y="381"/>
                  </a:lnTo>
                  <a:lnTo>
                    <a:pt x="614" y="332"/>
                  </a:lnTo>
                  <a:lnTo>
                    <a:pt x="590" y="246"/>
                  </a:lnTo>
                  <a:lnTo>
                    <a:pt x="614" y="172"/>
                  </a:lnTo>
                  <a:lnTo>
                    <a:pt x="614" y="86"/>
                  </a:lnTo>
                  <a:lnTo>
                    <a:pt x="614" y="122"/>
                  </a:lnTo>
                  <a:lnTo>
                    <a:pt x="676" y="122"/>
                  </a:lnTo>
                  <a:lnTo>
                    <a:pt x="737" y="86"/>
                  </a:lnTo>
                  <a:lnTo>
                    <a:pt x="811" y="86"/>
                  </a:lnTo>
                  <a:lnTo>
                    <a:pt x="873" y="122"/>
                  </a:lnTo>
                  <a:lnTo>
                    <a:pt x="934" y="122"/>
                  </a:lnTo>
                  <a:lnTo>
                    <a:pt x="995" y="122"/>
                  </a:lnTo>
                  <a:lnTo>
                    <a:pt x="1070" y="122"/>
                  </a:lnTo>
                  <a:lnTo>
                    <a:pt x="1131" y="86"/>
                  </a:lnTo>
                  <a:lnTo>
                    <a:pt x="1193" y="86"/>
                  </a:lnTo>
                  <a:lnTo>
                    <a:pt x="1254" y="86"/>
                  </a:lnTo>
                  <a:lnTo>
                    <a:pt x="1327" y="0"/>
                  </a:lnTo>
                  <a:lnTo>
                    <a:pt x="1388" y="0"/>
                  </a:lnTo>
                  <a:lnTo>
                    <a:pt x="1451" y="0"/>
                  </a:lnTo>
                  <a:lnTo>
                    <a:pt x="1426" y="0"/>
                  </a:lnTo>
                  <a:lnTo>
                    <a:pt x="1426" y="86"/>
                  </a:lnTo>
                  <a:lnTo>
                    <a:pt x="1426" y="172"/>
                  </a:lnTo>
                  <a:lnTo>
                    <a:pt x="1426" y="246"/>
                  </a:lnTo>
                  <a:lnTo>
                    <a:pt x="1426" y="332"/>
                  </a:lnTo>
                  <a:lnTo>
                    <a:pt x="1451" y="417"/>
                  </a:lnTo>
                  <a:lnTo>
                    <a:pt x="1451" y="503"/>
                  </a:lnTo>
                  <a:lnTo>
                    <a:pt x="1451" y="589"/>
                  </a:lnTo>
                  <a:lnTo>
                    <a:pt x="1388" y="627"/>
                  </a:lnTo>
                  <a:lnTo>
                    <a:pt x="1352" y="712"/>
                  </a:lnTo>
                  <a:lnTo>
                    <a:pt x="1290" y="750"/>
                  </a:lnTo>
                  <a:lnTo>
                    <a:pt x="1229" y="786"/>
                  </a:lnTo>
                  <a:lnTo>
                    <a:pt x="1156" y="836"/>
                  </a:lnTo>
                  <a:lnTo>
                    <a:pt x="1093" y="872"/>
                  </a:lnTo>
                  <a:lnTo>
                    <a:pt x="1032" y="909"/>
                  </a:lnTo>
                  <a:lnTo>
                    <a:pt x="995" y="995"/>
                  </a:lnTo>
                  <a:lnTo>
                    <a:pt x="934" y="1081"/>
                  </a:lnTo>
                  <a:lnTo>
                    <a:pt x="873" y="1081"/>
                  </a:lnTo>
                  <a:lnTo>
                    <a:pt x="811" y="1118"/>
                  </a:lnTo>
                  <a:lnTo>
                    <a:pt x="737" y="1118"/>
                  </a:lnTo>
                  <a:lnTo>
                    <a:pt x="676" y="1118"/>
                  </a:lnTo>
                  <a:lnTo>
                    <a:pt x="614" y="1167"/>
                  </a:lnTo>
                  <a:lnTo>
                    <a:pt x="553" y="1240"/>
                  </a:lnTo>
                  <a:lnTo>
                    <a:pt x="614" y="1327"/>
                  </a:lnTo>
                  <a:lnTo>
                    <a:pt x="614" y="1413"/>
                  </a:lnTo>
                  <a:lnTo>
                    <a:pt x="614" y="1499"/>
                  </a:lnTo>
                  <a:lnTo>
                    <a:pt x="614" y="1585"/>
                  </a:lnTo>
                  <a:lnTo>
                    <a:pt x="590" y="1659"/>
                  </a:lnTo>
                  <a:lnTo>
                    <a:pt x="553" y="1744"/>
                  </a:lnTo>
                  <a:lnTo>
                    <a:pt x="516" y="1830"/>
                  </a:lnTo>
                  <a:lnTo>
                    <a:pt x="455" y="1868"/>
                  </a:lnTo>
                  <a:lnTo>
                    <a:pt x="394" y="1905"/>
                  </a:lnTo>
                  <a:lnTo>
                    <a:pt x="319" y="1954"/>
                  </a:lnTo>
                  <a:lnTo>
                    <a:pt x="295" y="2027"/>
                  </a:lnTo>
                  <a:lnTo>
                    <a:pt x="258" y="207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71" name="Freeform 20"/>
            <p:cNvSpPr>
              <a:spLocks/>
            </p:cNvSpPr>
            <p:nvPr/>
          </p:nvSpPr>
          <p:spPr bwMode="auto">
            <a:xfrm>
              <a:off x="3254" y="2940"/>
              <a:ext cx="390" cy="291"/>
            </a:xfrm>
            <a:custGeom>
              <a:avLst/>
              <a:gdLst>
                <a:gd name="T0" fmla="*/ 0 w 1168"/>
                <a:gd name="T1" fmla="*/ 0 h 872"/>
                <a:gd name="T2" fmla="*/ 0 w 1168"/>
                <a:gd name="T3" fmla="*/ 0 h 872"/>
                <a:gd name="T4" fmla="*/ 0 w 1168"/>
                <a:gd name="T5" fmla="*/ 0 h 872"/>
                <a:gd name="T6" fmla="*/ 0 w 1168"/>
                <a:gd name="T7" fmla="*/ 0 h 872"/>
                <a:gd name="T8" fmla="*/ 0 w 1168"/>
                <a:gd name="T9" fmla="*/ 0 h 872"/>
                <a:gd name="T10" fmla="*/ 0 w 1168"/>
                <a:gd name="T11" fmla="*/ 0 h 872"/>
                <a:gd name="T12" fmla="*/ 0 w 1168"/>
                <a:gd name="T13" fmla="*/ 0 h 872"/>
                <a:gd name="T14" fmla="*/ 0 w 1168"/>
                <a:gd name="T15" fmla="*/ 0 h 872"/>
                <a:gd name="T16" fmla="*/ 0 w 1168"/>
                <a:gd name="T17" fmla="*/ 0 h 872"/>
                <a:gd name="T18" fmla="*/ 0 w 1168"/>
                <a:gd name="T19" fmla="*/ 0 h 872"/>
                <a:gd name="T20" fmla="*/ 0 w 1168"/>
                <a:gd name="T21" fmla="*/ 0 h 872"/>
                <a:gd name="T22" fmla="*/ 0 w 1168"/>
                <a:gd name="T23" fmla="*/ 0 h 872"/>
                <a:gd name="T24" fmla="*/ 0 w 1168"/>
                <a:gd name="T25" fmla="*/ 0 h 872"/>
                <a:gd name="T26" fmla="*/ 0 w 1168"/>
                <a:gd name="T27" fmla="*/ 0 h 872"/>
                <a:gd name="T28" fmla="*/ 0 w 1168"/>
                <a:gd name="T29" fmla="*/ 0 h 872"/>
                <a:gd name="T30" fmla="*/ 0 w 1168"/>
                <a:gd name="T31" fmla="*/ 0 h 872"/>
                <a:gd name="T32" fmla="*/ 0 w 1168"/>
                <a:gd name="T33" fmla="*/ 0 h 872"/>
                <a:gd name="T34" fmla="*/ 0 w 1168"/>
                <a:gd name="T35" fmla="*/ 0 h 872"/>
                <a:gd name="T36" fmla="*/ 0 w 1168"/>
                <a:gd name="T37" fmla="*/ 0 h 872"/>
                <a:gd name="T38" fmla="*/ 0 w 1168"/>
                <a:gd name="T39" fmla="*/ 0 h 872"/>
                <a:gd name="T40" fmla="*/ 0 w 1168"/>
                <a:gd name="T41" fmla="*/ 0 h 872"/>
                <a:gd name="T42" fmla="*/ 0 w 1168"/>
                <a:gd name="T43" fmla="*/ 0 h 872"/>
                <a:gd name="T44" fmla="*/ 0 w 1168"/>
                <a:gd name="T45" fmla="*/ 0 h 872"/>
                <a:gd name="T46" fmla="*/ 0 w 1168"/>
                <a:gd name="T47" fmla="*/ 0 h 872"/>
                <a:gd name="T48" fmla="*/ 0 w 1168"/>
                <a:gd name="T49" fmla="*/ 0 h 872"/>
                <a:gd name="T50" fmla="*/ 0 w 1168"/>
                <a:gd name="T51" fmla="*/ 0 h 872"/>
                <a:gd name="T52" fmla="*/ 0 w 1168"/>
                <a:gd name="T53" fmla="*/ 0 h 872"/>
                <a:gd name="T54" fmla="*/ 0 w 1168"/>
                <a:gd name="T55" fmla="*/ 0 h 872"/>
                <a:gd name="T56" fmla="*/ 0 w 1168"/>
                <a:gd name="T57" fmla="*/ 0 h 872"/>
                <a:gd name="T58" fmla="*/ 0 w 1168"/>
                <a:gd name="T59" fmla="*/ 0 h 872"/>
                <a:gd name="T60" fmla="*/ 0 w 1168"/>
                <a:gd name="T61" fmla="*/ 0 h 872"/>
                <a:gd name="T62" fmla="*/ 0 w 1168"/>
                <a:gd name="T63" fmla="*/ 0 h 872"/>
                <a:gd name="T64" fmla="*/ 0 w 1168"/>
                <a:gd name="T65" fmla="*/ 0 h 872"/>
                <a:gd name="T66" fmla="*/ 0 w 1168"/>
                <a:gd name="T67" fmla="*/ 0 h 872"/>
                <a:gd name="T68" fmla="*/ 0 w 1168"/>
                <a:gd name="T69" fmla="*/ 0 h 872"/>
                <a:gd name="T70" fmla="*/ 0 w 1168"/>
                <a:gd name="T71" fmla="*/ 0 h 872"/>
                <a:gd name="T72" fmla="*/ 0 w 1168"/>
                <a:gd name="T73" fmla="*/ 0 h 872"/>
                <a:gd name="T74" fmla="*/ 0 w 1168"/>
                <a:gd name="T75" fmla="*/ 0 h 872"/>
                <a:gd name="T76" fmla="*/ 0 w 1168"/>
                <a:gd name="T77" fmla="*/ 0 h 872"/>
                <a:gd name="T78" fmla="*/ 0 w 1168"/>
                <a:gd name="T79" fmla="*/ 0 h 872"/>
                <a:gd name="T80" fmla="*/ 0 w 1168"/>
                <a:gd name="T81" fmla="*/ 0 h 872"/>
                <a:gd name="T82" fmla="*/ 0 w 1168"/>
                <a:gd name="T83" fmla="*/ 0 h 872"/>
                <a:gd name="T84" fmla="*/ 0 w 1168"/>
                <a:gd name="T85" fmla="*/ 0 h 872"/>
                <a:gd name="T86" fmla="*/ 0 w 1168"/>
                <a:gd name="T87" fmla="*/ 0 h 872"/>
                <a:gd name="T88" fmla="*/ 0 w 1168"/>
                <a:gd name="T89" fmla="*/ 0 h 872"/>
                <a:gd name="T90" fmla="*/ 0 w 1168"/>
                <a:gd name="T91" fmla="*/ 0 h 872"/>
                <a:gd name="T92" fmla="*/ 0 w 1168"/>
                <a:gd name="T93" fmla="*/ 0 h 872"/>
                <a:gd name="T94" fmla="*/ 0 w 1168"/>
                <a:gd name="T95" fmla="*/ 0 h 872"/>
                <a:gd name="T96" fmla="*/ 0 w 1168"/>
                <a:gd name="T97" fmla="*/ 0 h 872"/>
                <a:gd name="T98" fmla="*/ 0 w 1168"/>
                <a:gd name="T99" fmla="*/ 0 h 872"/>
                <a:gd name="T100" fmla="*/ 0 w 1168"/>
                <a:gd name="T101" fmla="*/ 0 h 872"/>
                <a:gd name="T102" fmla="*/ 0 w 1168"/>
                <a:gd name="T103" fmla="*/ 0 h 872"/>
                <a:gd name="T104" fmla="*/ 0 w 1168"/>
                <a:gd name="T105" fmla="*/ 0 h 8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8"/>
                <a:gd name="T160" fmla="*/ 0 h 872"/>
                <a:gd name="T161" fmla="*/ 1168 w 1168"/>
                <a:gd name="T162" fmla="*/ 872 h 8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8" h="872">
                  <a:moveTo>
                    <a:pt x="651" y="872"/>
                  </a:moveTo>
                  <a:lnTo>
                    <a:pt x="590" y="822"/>
                  </a:lnTo>
                  <a:lnTo>
                    <a:pt x="516" y="786"/>
                  </a:lnTo>
                  <a:lnTo>
                    <a:pt x="455" y="786"/>
                  </a:lnTo>
                  <a:lnTo>
                    <a:pt x="393" y="786"/>
                  </a:lnTo>
                  <a:lnTo>
                    <a:pt x="356" y="700"/>
                  </a:lnTo>
                  <a:lnTo>
                    <a:pt x="356" y="613"/>
                  </a:lnTo>
                  <a:lnTo>
                    <a:pt x="331" y="577"/>
                  </a:lnTo>
                  <a:lnTo>
                    <a:pt x="258" y="540"/>
                  </a:lnTo>
                  <a:lnTo>
                    <a:pt x="233" y="540"/>
                  </a:lnTo>
                  <a:lnTo>
                    <a:pt x="160" y="491"/>
                  </a:lnTo>
                  <a:lnTo>
                    <a:pt x="98" y="454"/>
                  </a:lnTo>
                  <a:lnTo>
                    <a:pt x="74" y="368"/>
                  </a:lnTo>
                  <a:lnTo>
                    <a:pt x="36" y="282"/>
                  </a:lnTo>
                  <a:lnTo>
                    <a:pt x="0" y="245"/>
                  </a:lnTo>
                  <a:lnTo>
                    <a:pt x="74" y="245"/>
                  </a:lnTo>
                  <a:lnTo>
                    <a:pt x="135" y="282"/>
                  </a:lnTo>
                  <a:lnTo>
                    <a:pt x="197" y="282"/>
                  </a:lnTo>
                  <a:lnTo>
                    <a:pt x="258" y="245"/>
                  </a:lnTo>
                  <a:lnTo>
                    <a:pt x="331" y="209"/>
                  </a:lnTo>
                  <a:lnTo>
                    <a:pt x="393" y="209"/>
                  </a:lnTo>
                  <a:lnTo>
                    <a:pt x="492" y="159"/>
                  </a:lnTo>
                  <a:lnTo>
                    <a:pt x="516" y="85"/>
                  </a:lnTo>
                  <a:lnTo>
                    <a:pt x="590" y="85"/>
                  </a:lnTo>
                  <a:lnTo>
                    <a:pt x="614" y="37"/>
                  </a:lnTo>
                  <a:lnTo>
                    <a:pt x="676" y="0"/>
                  </a:lnTo>
                  <a:lnTo>
                    <a:pt x="750" y="0"/>
                  </a:lnTo>
                  <a:lnTo>
                    <a:pt x="774" y="0"/>
                  </a:lnTo>
                  <a:lnTo>
                    <a:pt x="774" y="37"/>
                  </a:lnTo>
                  <a:lnTo>
                    <a:pt x="811" y="85"/>
                  </a:lnTo>
                  <a:lnTo>
                    <a:pt x="873" y="85"/>
                  </a:lnTo>
                  <a:lnTo>
                    <a:pt x="934" y="85"/>
                  </a:lnTo>
                  <a:lnTo>
                    <a:pt x="1007" y="123"/>
                  </a:lnTo>
                  <a:lnTo>
                    <a:pt x="1069" y="123"/>
                  </a:lnTo>
                  <a:lnTo>
                    <a:pt x="1130" y="159"/>
                  </a:lnTo>
                  <a:lnTo>
                    <a:pt x="1168" y="245"/>
                  </a:lnTo>
                  <a:lnTo>
                    <a:pt x="1130" y="332"/>
                  </a:lnTo>
                  <a:lnTo>
                    <a:pt x="1130" y="418"/>
                  </a:lnTo>
                  <a:lnTo>
                    <a:pt x="1093" y="454"/>
                  </a:lnTo>
                  <a:lnTo>
                    <a:pt x="1093" y="540"/>
                  </a:lnTo>
                  <a:lnTo>
                    <a:pt x="1093" y="613"/>
                  </a:lnTo>
                  <a:lnTo>
                    <a:pt x="1032" y="663"/>
                  </a:lnTo>
                  <a:lnTo>
                    <a:pt x="971" y="737"/>
                  </a:lnTo>
                  <a:lnTo>
                    <a:pt x="934" y="822"/>
                  </a:lnTo>
                  <a:lnTo>
                    <a:pt x="873" y="872"/>
                  </a:lnTo>
                  <a:lnTo>
                    <a:pt x="848" y="872"/>
                  </a:lnTo>
                  <a:lnTo>
                    <a:pt x="774" y="872"/>
                  </a:lnTo>
                  <a:lnTo>
                    <a:pt x="712" y="872"/>
                  </a:lnTo>
                  <a:lnTo>
                    <a:pt x="651" y="872"/>
                  </a:lnTo>
                  <a:lnTo>
                    <a:pt x="590" y="822"/>
                  </a:lnTo>
                  <a:lnTo>
                    <a:pt x="651" y="872"/>
                  </a:lnTo>
                  <a:close/>
                </a:path>
              </a:pathLst>
            </a:custGeom>
            <a:solidFill>
              <a:srgbClr val="00A100"/>
            </a:solidFill>
            <a:ln w="9525">
              <a:noFill/>
              <a:round/>
              <a:headEnd/>
              <a:tailEnd/>
            </a:ln>
          </p:spPr>
          <p:txBody>
            <a:bodyPr/>
            <a:lstStyle/>
            <a:p>
              <a:endParaRPr lang="en-GB">
                <a:solidFill>
                  <a:prstClr val="black"/>
                </a:solidFill>
              </a:endParaRPr>
            </a:p>
          </p:txBody>
        </p:sp>
        <p:sp>
          <p:nvSpPr>
            <p:cNvPr id="56472" name="Freeform 21"/>
            <p:cNvSpPr>
              <a:spLocks/>
            </p:cNvSpPr>
            <p:nvPr/>
          </p:nvSpPr>
          <p:spPr bwMode="auto">
            <a:xfrm>
              <a:off x="3254" y="2940"/>
              <a:ext cx="390" cy="291"/>
            </a:xfrm>
            <a:custGeom>
              <a:avLst/>
              <a:gdLst>
                <a:gd name="T0" fmla="*/ 0 w 1168"/>
                <a:gd name="T1" fmla="*/ 0 h 872"/>
                <a:gd name="T2" fmla="*/ 0 w 1168"/>
                <a:gd name="T3" fmla="*/ 0 h 872"/>
                <a:gd name="T4" fmla="*/ 0 w 1168"/>
                <a:gd name="T5" fmla="*/ 0 h 872"/>
                <a:gd name="T6" fmla="*/ 0 w 1168"/>
                <a:gd name="T7" fmla="*/ 0 h 872"/>
                <a:gd name="T8" fmla="*/ 0 w 1168"/>
                <a:gd name="T9" fmla="*/ 0 h 872"/>
                <a:gd name="T10" fmla="*/ 0 w 1168"/>
                <a:gd name="T11" fmla="*/ 0 h 872"/>
                <a:gd name="T12" fmla="*/ 0 w 1168"/>
                <a:gd name="T13" fmla="*/ 0 h 872"/>
                <a:gd name="T14" fmla="*/ 0 w 1168"/>
                <a:gd name="T15" fmla="*/ 0 h 872"/>
                <a:gd name="T16" fmla="*/ 0 w 1168"/>
                <a:gd name="T17" fmla="*/ 0 h 872"/>
                <a:gd name="T18" fmla="*/ 0 w 1168"/>
                <a:gd name="T19" fmla="*/ 0 h 872"/>
                <a:gd name="T20" fmla="*/ 0 w 1168"/>
                <a:gd name="T21" fmla="*/ 0 h 872"/>
                <a:gd name="T22" fmla="*/ 0 w 1168"/>
                <a:gd name="T23" fmla="*/ 0 h 872"/>
                <a:gd name="T24" fmla="*/ 0 w 1168"/>
                <a:gd name="T25" fmla="*/ 0 h 872"/>
                <a:gd name="T26" fmla="*/ 0 w 1168"/>
                <a:gd name="T27" fmla="*/ 0 h 872"/>
                <a:gd name="T28" fmla="*/ 0 w 1168"/>
                <a:gd name="T29" fmla="*/ 0 h 872"/>
                <a:gd name="T30" fmla="*/ 0 w 1168"/>
                <a:gd name="T31" fmla="*/ 0 h 872"/>
                <a:gd name="T32" fmla="*/ 0 w 1168"/>
                <a:gd name="T33" fmla="*/ 0 h 872"/>
                <a:gd name="T34" fmla="*/ 0 w 1168"/>
                <a:gd name="T35" fmla="*/ 0 h 872"/>
                <a:gd name="T36" fmla="*/ 0 w 1168"/>
                <a:gd name="T37" fmla="*/ 0 h 872"/>
                <a:gd name="T38" fmla="*/ 0 w 1168"/>
                <a:gd name="T39" fmla="*/ 0 h 872"/>
                <a:gd name="T40" fmla="*/ 0 w 1168"/>
                <a:gd name="T41" fmla="*/ 0 h 872"/>
                <a:gd name="T42" fmla="*/ 0 w 1168"/>
                <a:gd name="T43" fmla="*/ 0 h 872"/>
                <a:gd name="T44" fmla="*/ 0 w 1168"/>
                <a:gd name="T45" fmla="*/ 0 h 872"/>
                <a:gd name="T46" fmla="*/ 0 w 1168"/>
                <a:gd name="T47" fmla="*/ 0 h 872"/>
                <a:gd name="T48" fmla="*/ 0 w 1168"/>
                <a:gd name="T49" fmla="*/ 0 h 872"/>
                <a:gd name="T50" fmla="*/ 0 w 1168"/>
                <a:gd name="T51" fmla="*/ 0 h 872"/>
                <a:gd name="T52" fmla="*/ 0 w 1168"/>
                <a:gd name="T53" fmla="*/ 0 h 872"/>
                <a:gd name="T54" fmla="*/ 0 w 1168"/>
                <a:gd name="T55" fmla="*/ 0 h 872"/>
                <a:gd name="T56" fmla="*/ 0 w 1168"/>
                <a:gd name="T57" fmla="*/ 0 h 872"/>
                <a:gd name="T58" fmla="*/ 0 w 1168"/>
                <a:gd name="T59" fmla="*/ 0 h 872"/>
                <a:gd name="T60" fmla="*/ 0 w 1168"/>
                <a:gd name="T61" fmla="*/ 0 h 872"/>
                <a:gd name="T62" fmla="*/ 0 w 1168"/>
                <a:gd name="T63" fmla="*/ 0 h 872"/>
                <a:gd name="T64" fmla="*/ 0 w 1168"/>
                <a:gd name="T65" fmla="*/ 0 h 872"/>
                <a:gd name="T66" fmla="*/ 0 w 1168"/>
                <a:gd name="T67" fmla="*/ 0 h 872"/>
                <a:gd name="T68" fmla="*/ 0 w 1168"/>
                <a:gd name="T69" fmla="*/ 0 h 872"/>
                <a:gd name="T70" fmla="*/ 0 w 1168"/>
                <a:gd name="T71" fmla="*/ 0 h 872"/>
                <a:gd name="T72" fmla="*/ 0 w 1168"/>
                <a:gd name="T73" fmla="*/ 0 h 872"/>
                <a:gd name="T74" fmla="*/ 0 w 1168"/>
                <a:gd name="T75" fmla="*/ 0 h 872"/>
                <a:gd name="T76" fmla="*/ 0 w 1168"/>
                <a:gd name="T77" fmla="*/ 0 h 872"/>
                <a:gd name="T78" fmla="*/ 0 w 1168"/>
                <a:gd name="T79" fmla="*/ 0 h 872"/>
                <a:gd name="T80" fmla="*/ 0 w 1168"/>
                <a:gd name="T81" fmla="*/ 0 h 872"/>
                <a:gd name="T82" fmla="*/ 0 w 1168"/>
                <a:gd name="T83" fmla="*/ 0 h 872"/>
                <a:gd name="T84" fmla="*/ 0 w 1168"/>
                <a:gd name="T85" fmla="*/ 0 h 872"/>
                <a:gd name="T86" fmla="*/ 0 w 1168"/>
                <a:gd name="T87" fmla="*/ 0 h 872"/>
                <a:gd name="T88" fmla="*/ 0 w 1168"/>
                <a:gd name="T89" fmla="*/ 0 h 872"/>
                <a:gd name="T90" fmla="*/ 0 w 1168"/>
                <a:gd name="T91" fmla="*/ 0 h 872"/>
                <a:gd name="T92" fmla="*/ 0 w 1168"/>
                <a:gd name="T93" fmla="*/ 0 h 872"/>
                <a:gd name="T94" fmla="*/ 0 w 1168"/>
                <a:gd name="T95" fmla="*/ 0 h 872"/>
                <a:gd name="T96" fmla="*/ 0 w 1168"/>
                <a:gd name="T97" fmla="*/ 0 h 872"/>
                <a:gd name="T98" fmla="*/ 0 w 1168"/>
                <a:gd name="T99" fmla="*/ 0 h 872"/>
                <a:gd name="T100" fmla="*/ 0 w 1168"/>
                <a:gd name="T101" fmla="*/ 0 h 872"/>
                <a:gd name="T102" fmla="*/ 0 w 1168"/>
                <a:gd name="T103" fmla="*/ 0 h 872"/>
                <a:gd name="T104" fmla="*/ 0 w 1168"/>
                <a:gd name="T105" fmla="*/ 0 h 8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8"/>
                <a:gd name="T160" fmla="*/ 0 h 872"/>
                <a:gd name="T161" fmla="*/ 1168 w 1168"/>
                <a:gd name="T162" fmla="*/ 872 h 8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8" h="872">
                  <a:moveTo>
                    <a:pt x="651" y="872"/>
                  </a:moveTo>
                  <a:lnTo>
                    <a:pt x="590" y="822"/>
                  </a:lnTo>
                  <a:lnTo>
                    <a:pt x="516" y="786"/>
                  </a:lnTo>
                  <a:lnTo>
                    <a:pt x="455" y="786"/>
                  </a:lnTo>
                  <a:lnTo>
                    <a:pt x="393" y="786"/>
                  </a:lnTo>
                  <a:lnTo>
                    <a:pt x="356" y="700"/>
                  </a:lnTo>
                  <a:lnTo>
                    <a:pt x="356" y="613"/>
                  </a:lnTo>
                  <a:lnTo>
                    <a:pt x="331" y="577"/>
                  </a:lnTo>
                  <a:lnTo>
                    <a:pt x="258" y="540"/>
                  </a:lnTo>
                  <a:lnTo>
                    <a:pt x="233" y="540"/>
                  </a:lnTo>
                  <a:lnTo>
                    <a:pt x="160" y="491"/>
                  </a:lnTo>
                  <a:lnTo>
                    <a:pt x="98" y="454"/>
                  </a:lnTo>
                  <a:lnTo>
                    <a:pt x="74" y="368"/>
                  </a:lnTo>
                  <a:lnTo>
                    <a:pt x="36" y="282"/>
                  </a:lnTo>
                  <a:lnTo>
                    <a:pt x="0" y="245"/>
                  </a:lnTo>
                  <a:lnTo>
                    <a:pt x="74" y="245"/>
                  </a:lnTo>
                  <a:lnTo>
                    <a:pt x="135" y="282"/>
                  </a:lnTo>
                  <a:lnTo>
                    <a:pt x="197" y="282"/>
                  </a:lnTo>
                  <a:lnTo>
                    <a:pt x="258" y="245"/>
                  </a:lnTo>
                  <a:lnTo>
                    <a:pt x="331" y="209"/>
                  </a:lnTo>
                  <a:lnTo>
                    <a:pt x="393" y="209"/>
                  </a:lnTo>
                  <a:lnTo>
                    <a:pt x="492" y="159"/>
                  </a:lnTo>
                  <a:lnTo>
                    <a:pt x="516" y="85"/>
                  </a:lnTo>
                  <a:lnTo>
                    <a:pt x="590" y="85"/>
                  </a:lnTo>
                  <a:lnTo>
                    <a:pt x="614" y="37"/>
                  </a:lnTo>
                  <a:lnTo>
                    <a:pt x="676" y="0"/>
                  </a:lnTo>
                  <a:lnTo>
                    <a:pt x="750" y="0"/>
                  </a:lnTo>
                  <a:lnTo>
                    <a:pt x="774" y="0"/>
                  </a:lnTo>
                  <a:lnTo>
                    <a:pt x="774" y="37"/>
                  </a:lnTo>
                  <a:lnTo>
                    <a:pt x="811" y="85"/>
                  </a:lnTo>
                  <a:lnTo>
                    <a:pt x="873" y="85"/>
                  </a:lnTo>
                  <a:lnTo>
                    <a:pt x="934" y="85"/>
                  </a:lnTo>
                  <a:lnTo>
                    <a:pt x="1007" y="123"/>
                  </a:lnTo>
                  <a:lnTo>
                    <a:pt x="1069" y="123"/>
                  </a:lnTo>
                  <a:lnTo>
                    <a:pt x="1130" y="159"/>
                  </a:lnTo>
                  <a:lnTo>
                    <a:pt x="1168" y="245"/>
                  </a:lnTo>
                  <a:lnTo>
                    <a:pt x="1130" y="332"/>
                  </a:lnTo>
                  <a:lnTo>
                    <a:pt x="1130" y="418"/>
                  </a:lnTo>
                  <a:lnTo>
                    <a:pt x="1093" y="454"/>
                  </a:lnTo>
                  <a:lnTo>
                    <a:pt x="1093" y="540"/>
                  </a:lnTo>
                  <a:lnTo>
                    <a:pt x="1093" y="613"/>
                  </a:lnTo>
                  <a:lnTo>
                    <a:pt x="1032" y="663"/>
                  </a:lnTo>
                  <a:lnTo>
                    <a:pt x="971" y="737"/>
                  </a:lnTo>
                  <a:lnTo>
                    <a:pt x="934" y="822"/>
                  </a:lnTo>
                  <a:lnTo>
                    <a:pt x="873" y="872"/>
                  </a:lnTo>
                  <a:lnTo>
                    <a:pt x="848" y="872"/>
                  </a:lnTo>
                  <a:lnTo>
                    <a:pt x="774" y="872"/>
                  </a:lnTo>
                  <a:lnTo>
                    <a:pt x="712" y="872"/>
                  </a:lnTo>
                  <a:lnTo>
                    <a:pt x="651" y="872"/>
                  </a:lnTo>
                  <a:lnTo>
                    <a:pt x="590" y="822"/>
                  </a:lnTo>
                  <a:lnTo>
                    <a:pt x="651" y="87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73" name="Freeform 22"/>
            <p:cNvSpPr>
              <a:spLocks/>
            </p:cNvSpPr>
            <p:nvPr/>
          </p:nvSpPr>
          <p:spPr bwMode="auto">
            <a:xfrm>
              <a:off x="3619" y="2678"/>
              <a:ext cx="152" cy="332"/>
            </a:xfrm>
            <a:custGeom>
              <a:avLst/>
              <a:gdLst>
                <a:gd name="T0" fmla="*/ 0 w 456"/>
                <a:gd name="T1" fmla="*/ 0 h 996"/>
                <a:gd name="T2" fmla="*/ 0 w 456"/>
                <a:gd name="T3" fmla="*/ 0 h 996"/>
                <a:gd name="T4" fmla="*/ 0 w 456"/>
                <a:gd name="T5" fmla="*/ 0 h 996"/>
                <a:gd name="T6" fmla="*/ 0 w 456"/>
                <a:gd name="T7" fmla="*/ 0 h 996"/>
                <a:gd name="T8" fmla="*/ 0 w 456"/>
                <a:gd name="T9" fmla="*/ 0 h 996"/>
                <a:gd name="T10" fmla="*/ 0 w 456"/>
                <a:gd name="T11" fmla="*/ 0 h 996"/>
                <a:gd name="T12" fmla="*/ 0 w 456"/>
                <a:gd name="T13" fmla="*/ 0 h 996"/>
                <a:gd name="T14" fmla="*/ 0 w 456"/>
                <a:gd name="T15" fmla="*/ 0 h 996"/>
                <a:gd name="T16" fmla="*/ 0 w 456"/>
                <a:gd name="T17" fmla="*/ 0 h 996"/>
                <a:gd name="T18" fmla="*/ 0 w 456"/>
                <a:gd name="T19" fmla="*/ 0 h 996"/>
                <a:gd name="T20" fmla="*/ 0 w 456"/>
                <a:gd name="T21" fmla="*/ 0 h 996"/>
                <a:gd name="T22" fmla="*/ 0 w 456"/>
                <a:gd name="T23" fmla="*/ 0 h 996"/>
                <a:gd name="T24" fmla="*/ 0 w 456"/>
                <a:gd name="T25" fmla="*/ 0 h 996"/>
                <a:gd name="T26" fmla="*/ 0 w 456"/>
                <a:gd name="T27" fmla="*/ 0 h 996"/>
                <a:gd name="T28" fmla="*/ 0 w 456"/>
                <a:gd name="T29" fmla="*/ 0 h 996"/>
                <a:gd name="T30" fmla="*/ 0 w 456"/>
                <a:gd name="T31" fmla="*/ 0 h 996"/>
                <a:gd name="T32" fmla="*/ 0 w 456"/>
                <a:gd name="T33" fmla="*/ 0 h 996"/>
                <a:gd name="T34" fmla="*/ 0 w 456"/>
                <a:gd name="T35" fmla="*/ 0 h 996"/>
                <a:gd name="T36" fmla="*/ 0 w 456"/>
                <a:gd name="T37" fmla="*/ 0 h 996"/>
                <a:gd name="T38" fmla="*/ 0 w 456"/>
                <a:gd name="T39" fmla="*/ 0 h 996"/>
                <a:gd name="T40" fmla="*/ 0 w 456"/>
                <a:gd name="T41" fmla="*/ 0 h 996"/>
                <a:gd name="T42" fmla="*/ 0 w 456"/>
                <a:gd name="T43" fmla="*/ 0 h 996"/>
                <a:gd name="T44" fmla="*/ 0 w 456"/>
                <a:gd name="T45" fmla="*/ 0 h 996"/>
                <a:gd name="T46" fmla="*/ 0 w 456"/>
                <a:gd name="T47" fmla="*/ 0 h 996"/>
                <a:gd name="T48" fmla="*/ 0 w 456"/>
                <a:gd name="T49" fmla="*/ 0 h 996"/>
                <a:gd name="T50" fmla="*/ 0 w 456"/>
                <a:gd name="T51" fmla="*/ 0 h 996"/>
                <a:gd name="T52" fmla="*/ 0 w 456"/>
                <a:gd name="T53" fmla="*/ 0 h 996"/>
                <a:gd name="T54" fmla="*/ 0 w 456"/>
                <a:gd name="T55" fmla="*/ 0 h 996"/>
                <a:gd name="T56" fmla="*/ 0 w 456"/>
                <a:gd name="T57" fmla="*/ 0 h 996"/>
                <a:gd name="T58" fmla="*/ 0 w 456"/>
                <a:gd name="T59" fmla="*/ 0 h 996"/>
                <a:gd name="T60" fmla="*/ 0 w 456"/>
                <a:gd name="T61" fmla="*/ 0 h 996"/>
                <a:gd name="T62" fmla="*/ 0 w 456"/>
                <a:gd name="T63" fmla="*/ 0 h 996"/>
                <a:gd name="T64" fmla="*/ 0 w 456"/>
                <a:gd name="T65" fmla="*/ 0 h 996"/>
                <a:gd name="T66" fmla="*/ 0 w 456"/>
                <a:gd name="T67" fmla="*/ 0 h 996"/>
                <a:gd name="T68" fmla="*/ 0 w 456"/>
                <a:gd name="T69" fmla="*/ 0 h 996"/>
                <a:gd name="T70" fmla="*/ 0 w 456"/>
                <a:gd name="T71" fmla="*/ 0 h 9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996"/>
                <a:gd name="T110" fmla="*/ 456 w 456"/>
                <a:gd name="T111" fmla="*/ 996 h 9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996">
                  <a:moveTo>
                    <a:pt x="271" y="246"/>
                  </a:moveTo>
                  <a:lnTo>
                    <a:pt x="234" y="209"/>
                  </a:lnTo>
                  <a:lnTo>
                    <a:pt x="234" y="123"/>
                  </a:lnTo>
                  <a:lnTo>
                    <a:pt x="197" y="37"/>
                  </a:lnTo>
                  <a:lnTo>
                    <a:pt x="173" y="0"/>
                  </a:lnTo>
                  <a:lnTo>
                    <a:pt x="100" y="0"/>
                  </a:lnTo>
                  <a:lnTo>
                    <a:pt x="100" y="37"/>
                  </a:lnTo>
                  <a:lnTo>
                    <a:pt x="100" y="123"/>
                  </a:lnTo>
                  <a:lnTo>
                    <a:pt x="100" y="209"/>
                  </a:lnTo>
                  <a:lnTo>
                    <a:pt x="75" y="282"/>
                  </a:lnTo>
                  <a:lnTo>
                    <a:pt x="75" y="368"/>
                  </a:lnTo>
                  <a:lnTo>
                    <a:pt x="0" y="455"/>
                  </a:lnTo>
                  <a:lnTo>
                    <a:pt x="0" y="541"/>
                  </a:lnTo>
                  <a:lnTo>
                    <a:pt x="75" y="577"/>
                  </a:lnTo>
                  <a:lnTo>
                    <a:pt x="75" y="615"/>
                  </a:lnTo>
                  <a:lnTo>
                    <a:pt x="136" y="615"/>
                  </a:lnTo>
                  <a:lnTo>
                    <a:pt x="197" y="663"/>
                  </a:lnTo>
                  <a:lnTo>
                    <a:pt x="234" y="749"/>
                  </a:lnTo>
                  <a:lnTo>
                    <a:pt x="197" y="824"/>
                  </a:lnTo>
                  <a:lnTo>
                    <a:pt x="234" y="910"/>
                  </a:lnTo>
                  <a:lnTo>
                    <a:pt x="271" y="946"/>
                  </a:lnTo>
                  <a:lnTo>
                    <a:pt x="332" y="996"/>
                  </a:lnTo>
                  <a:lnTo>
                    <a:pt x="394" y="996"/>
                  </a:lnTo>
                  <a:lnTo>
                    <a:pt x="394" y="910"/>
                  </a:lnTo>
                  <a:lnTo>
                    <a:pt x="418" y="824"/>
                  </a:lnTo>
                  <a:lnTo>
                    <a:pt x="456" y="749"/>
                  </a:lnTo>
                  <a:lnTo>
                    <a:pt x="456" y="663"/>
                  </a:lnTo>
                  <a:lnTo>
                    <a:pt x="394" y="615"/>
                  </a:lnTo>
                  <a:lnTo>
                    <a:pt x="357" y="541"/>
                  </a:lnTo>
                  <a:lnTo>
                    <a:pt x="295" y="492"/>
                  </a:lnTo>
                  <a:lnTo>
                    <a:pt x="271" y="406"/>
                  </a:lnTo>
                  <a:lnTo>
                    <a:pt x="295" y="332"/>
                  </a:lnTo>
                  <a:lnTo>
                    <a:pt x="295" y="246"/>
                  </a:lnTo>
                  <a:lnTo>
                    <a:pt x="271" y="246"/>
                  </a:lnTo>
                  <a:close/>
                </a:path>
              </a:pathLst>
            </a:custGeom>
            <a:solidFill>
              <a:srgbClr val="00A100"/>
            </a:solidFill>
            <a:ln w="9525">
              <a:noFill/>
              <a:round/>
              <a:headEnd/>
              <a:tailEnd/>
            </a:ln>
          </p:spPr>
          <p:txBody>
            <a:bodyPr/>
            <a:lstStyle/>
            <a:p>
              <a:endParaRPr lang="en-GB">
                <a:solidFill>
                  <a:prstClr val="black"/>
                </a:solidFill>
              </a:endParaRPr>
            </a:p>
          </p:txBody>
        </p:sp>
        <p:sp>
          <p:nvSpPr>
            <p:cNvPr id="56474" name="Freeform 23"/>
            <p:cNvSpPr>
              <a:spLocks/>
            </p:cNvSpPr>
            <p:nvPr/>
          </p:nvSpPr>
          <p:spPr bwMode="auto">
            <a:xfrm>
              <a:off x="3619" y="2678"/>
              <a:ext cx="152" cy="332"/>
            </a:xfrm>
            <a:custGeom>
              <a:avLst/>
              <a:gdLst>
                <a:gd name="T0" fmla="*/ 0 w 456"/>
                <a:gd name="T1" fmla="*/ 0 h 996"/>
                <a:gd name="T2" fmla="*/ 0 w 456"/>
                <a:gd name="T3" fmla="*/ 0 h 996"/>
                <a:gd name="T4" fmla="*/ 0 w 456"/>
                <a:gd name="T5" fmla="*/ 0 h 996"/>
                <a:gd name="T6" fmla="*/ 0 w 456"/>
                <a:gd name="T7" fmla="*/ 0 h 996"/>
                <a:gd name="T8" fmla="*/ 0 w 456"/>
                <a:gd name="T9" fmla="*/ 0 h 996"/>
                <a:gd name="T10" fmla="*/ 0 w 456"/>
                <a:gd name="T11" fmla="*/ 0 h 996"/>
                <a:gd name="T12" fmla="*/ 0 w 456"/>
                <a:gd name="T13" fmla="*/ 0 h 996"/>
                <a:gd name="T14" fmla="*/ 0 w 456"/>
                <a:gd name="T15" fmla="*/ 0 h 996"/>
                <a:gd name="T16" fmla="*/ 0 w 456"/>
                <a:gd name="T17" fmla="*/ 0 h 996"/>
                <a:gd name="T18" fmla="*/ 0 w 456"/>
                <a:gd name="T19" fmla="*/ 0 h 996"/>
                <a:gd name="T20" fmla="*/ 0 w 456"/>
                <a:gd name="T21" fmla="*/ 0 h 996"/>
                <a:gd name="T22" fmla="*/ 0 w 456"/>
                <a:gd name="T23" fmla="*/ 0 h 996"/>
                <a:gd name="T24" fmla="*/ 0 w 456"/>
                <a:gd name="T25" fmla="*/ 0 h 996"/>
                <a:gd name="T26" fmla="*/ 0 w 456"/>
                <a:gd name="T27" fmla="*/ 0 h 996"/>
                <a:gd name="T28" fmla="*/ 0 w 456"/>
                <a:gd name="T29" fmla="*/ 0 h 996"/>
                <a:gd name="T30" fmla="*/ 0 w 456"/>
                <a:gd name="T31" fmla="*/ 0 h 996"/>
                <a:gd name="T32" fmla="*/ 0 w 456"/>
                <a:gd name="T33" fmla="*/ 0 h 996"/>
                <a:gd name="T34" fmla="*/ 0 w 456"/>
                <a:gd name="T35" fmla="*/ 0 h 996"/>
                <a:gd name="T36" fmla="*/ 0 w 456"/>
                <a:gd name="T37" fmla="*/ 0 h 996"/>
                <a:gd name="T38" fmla="*/ 0 w 456"/>
                <a:gd name="T39" fmla="*/ 0 h 996"/>
                <a:gd name="T40" fmla="*/ 0 w 456"/>
                <a:gd name="T41" fmla="*/ 0 h 996"/>
                <a:gd name="T42" fmla="*/ 0 w 456"/>
                <a:gd name="T43" fmla="*/ 0 h 996"/>
                <a:gd name="T44" fmla="*/ 0 w 456"/>
                <a:gd name="T45" fmla="*/ 0 h 996"/>
                <a:gd name="T46" fmla="*/ 0 w 456"/>
                <a:gd name="T47" fmla="*/ 0 h 996"/>
                <a:gd name="T48" fmla="*/ 0 w 456"/>
                <a:gd name="T49" fmla="*/ 0 h 996"/>
                <a:gd name="T50" fmla="*/ 0 w 456"/>
                <a:gd name="T51" fmla="*/ 0 h 996"/>
                <a:gd name="T52" fmla="*/ 0 w 456"/>
                <a:gd name="T53" fmla="*/ 0 h 996"/>
                <a:gd name="T54" fmla="*/ 0 w 456"/>
                <a:gd name="T55" fmla="*/ 0 h 996"/>
                <a:gd name="T56" fmla="*/ 0 w 456"/>
                <a:gd name="T57" fmla="*/ 0 h 996"/>
                <a:gd name="T58" fmla="*/ 0 w 456"/>
                <a:gd name="T59" fmla="*/ 0 h 996"/>
                <a:gd name="T60" fmla="*/ 0 w 456"/>
                <a:gd name="T61" fmla="*/ 0 h 996"/>
                <a:gd name="T62" fmla="*/ 0 w 456"/>
                <a:gd name="T63" fmla="*/ 0 h 996"/>
                <a:gd name="T64" fmla="*/ 0 w 456"/>
                <a:gd name="T65" fmla="*/ 0 h 996"/>
                <a:gd name="T66" fmla="*/ 0 w 456"/>
                <a:gd name="T67" fmla="*/ 0 h 996"/>
                <a:gd name="T68" fmla="*/ 0 w 456"/>
                <a:gd name="T69" fmla="*/ 0 h 996"/>
                <a:gd name="T70" fmla="*/ 0 w 456"/>
                <a:gd name="T71" fmla="*/ 0 h 9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996"/>
                <a:gd name="T110" fmla="*/ 456 w 456"/>
                <a:gd name="T111" fmla="*/ 996 h 9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996">
                  <a:moveTo>
                    <a:pt x="271" y="246"/>
                  </a:moveTo>
                  <a:lnTo>
                    <a:pt x="234" y="209"/>
                  </a:lnTo>
                  <a:lnTo>
                    <a:pt x="234" y="123"/>
                  </a:lnTo>
                  <a:lnTo>
                    <a:pt x="197" y="37"/>
                  </a:lnTo>
                  <a:lnTo>
                    <a:pt x="173" y="0"/>
                  </a:lnTo>
                  <a:lnTo>
                    <a:pt x="100" y="0"/>
                  </a:lnTo>
                  <a:lnTo>
                    <a:pt x="100" y="37"/>
                  </a:lnTo>
                  <a:lnTo>
                    <a:pt x="100" y="123"/>
                  </a:lnTo>
                  <a:lnTo>
                    <a:pt x="100" y="209"/>
                  </a:lnTo>
                  <a:lnTo>
                    <a:pt x="75" y="282"/>
                  </a:lnTo>
                  <a:lnTo>
                    <a:pt x="75" y="368"/>
                  </a:lnTo>
                  <a:lnTo>
                    <a:pt x="0" y="455"/>
                  </a:lnTo>
                  <a:lnTo>
                    <a:pt x="0" y="541"/>
                  </a:lnTo>
                  <a:lnTo>
                    <a:pt x="75" y="577"/>
                  </a:lnTo>
                  <a:lnTo>
                    <a:pt x="75" y="615"/>
                  </a:lnTo>
                  <a:lnTo>
                    <a:pt x="136" y="615"/>
                  </a:lnTo>
                  <a:lnTo>
                    <a:pt x="197" y="663"/>
                  </a:lnTo>
                  <a:lnTo>
                    <a:pt x="234" y="749"/>
                  </a:lnTo>
                  <a:lnTo>
                    <a:pt x="197" y="824"/>
                  </a:lnTo>
                  <a:lnTo>
                    <a:pt x="234" y="910"/>
                  </a:lnTo>
                  <a:lnTo>
                    <a:pt x="271" y="946"/>
                  </a:lnTo>
                  <a:lnTo>
                    <a:pt x="332" y="996"/>
                  </a:lnTo>
                  <a:lnTo>
                    <a:pt x="394" y="996"/>
                  </a:lnTo>
                  <a:lnTo>
                    <a:pt x="394" y="910"/>
                  </a:lnTo>
                  <a:lnTo>
                    <a:pt x="418" y="824"/>
                  </a:lnTo>
                  <a:lnTo>
                    <a:pt x="456" y="749"/>
                  </a:lnTo>
                  <a:lnTo>
                    <a:pt x="456" y="663"/>
                  </a:lnTo>
                  <a:lnTo>
                    <a:pt x="394" y="615"/>
                  </a:lnTo>
                  <a:lnTo>
                    <a:pt x="357" y="541"/>
                  </a:lnTo>
                  <a:lnTo>
                    <a:pt x="295" y="492"/>
                  </a:lnTo>
                  <a:lnTo>
                    <a:pt x="271" y="406"/>
                  </a:lnTo>
                  <a:lnTo>
                    <a:pt x="295" y="332"/>
                  </a:lnTo>
                  <a:lnTo>
                    <a:pt x="295" y="246"/>
                  </a:lnTo>
                  <a:lnTo>
                    <a:pt x="271" y="246"/>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75" name="Freeform 24"/>
            <p:cNvSpPr>
              <a:spLocks/>
            </p:cNvSpPr>
            <p:nvPr/>
          </p:nvSpPr>
          <p:spPr bwMode="auto">
            <a:xfrm>
              <a:off x="3590" y="2236"/>
              <a:ext cx="119" cy="12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8"/>
                <a:gd name="T74" fmla="*/ 357 w 357"/>
                <a:gd name="T75" fmla="*/ 368 h 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8">
                  <a:moveTo>
                    <a:pt x="320" y="208"/>
                  </a:moveTo>
                  <a:lnTo>
                    <a:pt x="320" y="208"/>
                  </a:lnTo>
                  <a:lnTo>
                    <a:pt x="320" y="122"/>
                  </a:lnTo>
                  <a:lnTo>
                    <a:pt x="357" y="36"/>
                  </a:lnTo>
                  <a:lnTo>
                    <a:pt x="283" y="36"/>
                  </a:lnTo>
                  <a:lnTo>
                    <a:pt x="320" y="36"/>
                  </a:lnTo>
                  <a:lnTo>
                    <a:pt x="259" y="0"/>
                  </a:lnTo>
                  <a:lnTo>
                    <a:pt x="186" y="0"/>
                  </a:lnTo>
                  <a:lnTo>
                    <a:pt x="123" y="0"/>
                  </a:lnTo>
                  <a:lnTo>
                    <a:pt x="62" y="86"/>
                  </a:lnTo>
                  <a:lnTo>
                    <a:pt x="25" y="122"/>
                  </a:lnTo>
                  <a:lnTo>
                    <a:pt x="0" y="208"/>
                  </a:lnTo>
                  <a:lnTo>
                    <a:pt x="0" y="294"/>
                  </a:lnTo>
                  <a:lnTo>
                    <a:pt x="25" y="368"/>
                  </a:lnTo>
                  <a:lnTo>
                    <a:pt x="86" y="331"/>
                  </a:lnTo>
                  <a:lnTo>
                    <a:pt x="161" y="331"/>
                  </a:lnTo>
                  <a:lnTo>
                    <a:pt x="222" y="331"/>
                  </a:lnTo>
                  <a:lnTo>
                    <a:pt x="161" y="294"/>
                  </a:lnTo>
                  <a:lnTo>
                    <a:pt x="222" y="294"/>
                  </a:lnTo>
                  <a:lnTo>
                    <a:pt x="259" y="208"/>
                  </a:lnTo>
                  <a:lnTo>
                    <a:pt x="320" y="208"/>
                  </a:lnTo>
                  <a:close/>
                </a:path>
              </a:pathLst>
            </a:custGeom>
            <a:solidFill>
              <a:srgbClr val="CFFFFF"/>
            </a:solidFill>
            <a:ln w="9525">
              <a:noFill/>
              <a:round/>
              <a:headEnd/>
              <a:tailEnd/>
            </a:ln>
          </p:spPr>
          <p:txBody>
            <a:bodyPr/>
            <a:lstStyle/>
            <a:p>
              <a:endParaRPr lang="en-GB">
                <a:solidFill>
                  <a:prstClr val="black"/>
                </a:solidFill>
              </a:endParaRPr>
            </a:p>
          </p:txBody>
        </p:sp>
        <p:sp>
          <p:nvSpPr>
            <p:cNvPr id="56476" name="Freeform 25"/>
            <p:cNvSpPr>
              <a:spLocks/>
            </p:cNvSpPr>
            <p:nvPr/>
          </p:nvSpPr>
          <p:spPr bwMode="auto">
            <a:xfrm>
              <a:off x="3590" y="2236"/>
              <a:ext cx="119" cy="12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8"/>
                <a:gd name="T74" fmla="*/ 357 w 357"/>
                <a:gd name="T75" fmla="*/ 368 h 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8">
                  <a:moveTo>
                    <a:pt x="320" y="208"/>
                  </a:moveTo>
                  <a:lnTo>
                    <a:pt x="320" y="208"/>
                  </a:lnTo>
                  <a:lnTo>
                    <a:pt x="320" y="122"/>
                  </a:lnTo>
                  <a:lnTo>
                    <a:pt x="357" y="36"/>
                  </a:lnTo>
                  <a:lnTo>
                    <a:pt x="283" y="36"/>
                  </a:lnTo>
                  <a:lnTo>
                    <a:pt x="320" y="36"/>
                  </a:lnTo>
                  <a:lnTo>
                    <a:pt x="259" y="0"/>
                  </a:lnTo>
                  <a:lnTo>
                    <a:pt x="186" y="0"/>
                  </a:lnTo>
                  <a:lnTo>
                    <a:pt x="123" y="0"/>
                  </a:lnTo>
                  <a:lnTo>
                    <a:pt x="62" y="86"/>
                  </a:lnTo>
                  <a:lnTo>
                    <a:pt x="25" y="122"/>
                  </a:lnTo>
                  <a:lnTo>
                    <a:pt x="0" y="208"/>
                  </a:lnTo>
                  <a:lnTo>
                    <a:pt x="0" y="294"/>
                  </a:lnTo>
                  <a:lnTo>
                    <a:pt x="25" y="368"/>
                  </a:lnTo>
                  <a:lnTo>
                    <a:pt x="86" y="331"/>
                  </a:lnTo>
                  <a:lnTo>
                    <a:pt x="161" y="331"/>
                  </a:lnTo>
                  <a:lnTo>
                    <a:pt x="222" y="331"/>
                  </a:lnTo>
                  <a:lnTo>
                    <a:pt x="161" y="294"/>
                  </a:lnTo>
                  <a:lnTo>
                    <a:pt x="222" y="294"/>
                  </a:lnTo>
                  <a:lnTo>
                    <a:pt x="259" y="208"/>
                  </a:lnTo>
                  <a:lnTo>
                    <a:pt x="320" y="20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77" name="Freeform 26"/>
            <p:cNvSpPr>
              <a:spLocks/>
            </p:cNvSpPr>
            <p:nvPr/>
          </p:nvSpPr>
          <p:spPr bwMode="auto">
            <a:xfrm>
              <a:off x="3480" y="2305"/>
              <a:ext cx="516" cy="467"/>
            </a:xfrm>
            <a:custGeom>
              <a:avLst/>
              <a:gdLst>
                <a:gd name="T0" fmla="*/ 0 w 1549"/>
                <a:gd name="T1" fmla="*/ 0 h 1400"/>
                <a:gd name="T2" fmla="*/ 0 w 1549"/>
                <a:gd name="T3" fmla="*/ 0 h 1400"/>
                <a:gd name="T4" fmla="*/ 0 w 1549"/>
                <a:gd name="T5" fmla="*/ 0 h 1400"/>
                <a:gd name="T6" fmla="*/ 0 w 1549"/>
                <a:gd name="T7" fmla="*/ 0 h 1400"/>
                <a:gd name="T8" fmla="*/ 0 w 1549"/>
                <a:gd name="T9" fmla="*/ 0 h 1400"/>
                <a:gd name="T10" fmla="*/ 0 w 1549"/>
                <a:gd name="T11" fmla="*/ 0 h 1400"/>
                <a:gd name="T12" fmla="*/ 0 w 1549"/>
                <a:gd name="T13" fmla="*/ 0 h 1400"/>
                <a:gd name="T14" fmla="*/ 0 w 1549"/>
                <a:gd name="T15" fmla="*/ 0 h 1400"/>
                <a:gd name="T16" fmla="*/ 0 w 1549"/>
                <a:gd name="T17" fmla="*/ 0 h 1400"/>
                <a:gd name="T18" fmla="*/ 0 w 1549"/>
                <a:gd name="T19" fmla="*/ 0 h 1400"/>
                <a:gd name="T20" fmla="*/ 0 w 1549"/>
                <a:gd name="T21" fmla="*/ 0 h 1400"/>
                <a:gd name="T22" fmla="*/ 0 w 1549"/>
                <a:gd name="T23" fmla="*/ 0 h 1400"/>
                <a:gd name="T24" fmla="*/ 0 w 1549"/>
                <a:gd name="T25" fmla="*/ 0 h 1400"/>
                <a:gd name="T26" fmla="*/ 0 w 1549"/>
                <a:gd name="T27" fmla="*/ 0 h 1400"/>
                <a:gd name="T28" fmla="*/ 0 w 1549"/>
                <a:gd name="T29" fmla="*/ 0 h 1400"/>
                <a:gd name="T30" fmla="*/ 0 w 1549"/>
                <a:gd name="T31" fmla="*/ 0 h 1400"/>
                <a:gd name="T32" fmla="*/ 0 w 1549"/>
                <a:gd name="T33" fmla="*/ 0 h 1400"/>
                <a:gd name="T34" fmla="*/ 0 w 1549"/>
                <a:gd name="T35" fmla="*/ 0 h 1400"/>
                <a:gd name="T36" fmla="*/ 0 w 1549"/>
                <a:gd name="T37" fmla="*/ 0 h 1400"/>
                <a:gd name="T38" fmla="*/ 0 w 1549"/>
                <a:gd name="T39" fmla="*/ 0 h 1400"/>
                <a:gd name="T40" fmla="*/ 0 w 1549"/>
                <a:gd name="T41" fmla="*/ 0 h 1400"/>
                <a:gd name="T42" fmla="*/ 0 w 1549"/>
                <a:gd name="T43" fmla="*/ 0 h 1400"/>
                <a:gd name="T44" fmla="*/ 0 w 1549"/>
                <a:gd name="T45" fmla="*/ 0 h 1400"/>
                <a:gd name="T46" fmla="*/ 0 w 1549"/>
                <a:gd name="T47" fmla="*/ 0 h 1400"/>
                <a:gd name="T48" fmla="*/ 0 w 1549"/>
                <a:gd name="T49" fmla="*/ 0 h 1400"/>
                <a:gd name="T50" fmla="*/ 0 w 1549"/>
                <a:gd name="T51" fmla="*/ 0 h 1400"/>
                <a:gd name="T52" fmla="*/ 0 w 1549"/>
                <a:gd name="T53" fmla="*/ 0 h 1400"/>
                <a:gd name="T54" fmla="*/ 0 w 1549"/>
                <a:gd name="T55" fmla="*/ 0 h 1400"/>
                <a:gd name="T56" fmla="*/ 0 w 1549"/>
                <a:gd name="T57" fmla="*/ 0 h 1400"/>
                <a:gd name="T58" fmla="*/ 0 w 1549"/>
                <a:gd name="T59" fmla="*/ 0 h 1400"/>
                <a:gd name="T60" fmla="*/ 0 w 1549"/>
                <a:gd name="T61" fmla="*/ 0 h 1400"/>
                <a:gd name="T62" fmla="*/ 0 w 1549"/>
                <a:gd name="T63" fmla="*/ 0 h 1400"/>
                <a:gd name="T64" fmla="*/ 0 w 1549"/>
                <a:gd name="T65" fmla="*/ 0 h 1400"/>
                <a:gd name="T66" fmla="*/ 0 w 1549"/>
                <a:gd name="T67" fmla="*/ 0 h 1400"/>
                <a:gd name="T68" fmla="*/ 0 w 1549"/>
                <a:gd name="T69" fmla="*/ 0 h 1400"/>
                <a:gd name="T70" fmla="*/ 0 w 1549"/>
                <a:gd name="T71" fmla="*/ 0 h 1400"/>
                <a:gd name="T72" fmla="*/ 0 w 1549"/>
                <a:gd name="T73" fmla="*/ 0 h 1400"/>
                <a:gd name="T74" fmla="*/ 0 w 1549"/>
                <a:gd name="T75" fmla="*/ 0 h 1400"/>
                <a:gd name="T76" fmla="*/ 0 w 1549"/>
                <a:gd name="T77" fmla="*/ 0 h 1400"/>
                <a:gd name="T78" fmla="*/ 0 w 1549"/>
                <a:gd name="T79" fmla="*/ 0 h 1400"/>
                <a:gd name="T80" fmla="*/ 0 w 1549"/>
                <a:gd name="T81" fmla="*/ 0 h 14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9"/>
                <a:gd name="T124" fmla="*/ 0 h 1400"/>
                <a:gd name="T125" fmla="*/ 1549 w 1549"/>
                <a:gd name="T126" fmla="*/ 1400 h 14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9" h="1400">
                  <a:moveTo>
                    <a:pt x="688" y="1364"/>
                  </a:moveTo>
                  <a:lnTo>
                    <a:pt x="651" y="1327"/>
                  </a:lnTo>
                  <a:lnTo>
                    <a:pt x="651" y="1241"/>
                  </a:lnTo>
                  <a:lnTo>
                    <a:pt x="614" y="1155"/>
                  </a:lnTo>
                  <a:lnTo>
                    <a:pt x="590" y="1118"/>
                  </a:lnTo>
                  <a:lnTo>
                    <a:pt x="517" y="1118"/>
                  </a:lnTo>
                  <a:lnTo>
                    <a:pt x="454" y="1082"/>
                  </a:lnTo>
                  <a:lnTo>
                    <a:pt x="393" y="1032"/>
                  </a:lnTo>
                  <a:lnTo>
                    <a:pt x="331" y="996"/>
                  </a:lnTo>
                  <a:lnTo>
                    <a:pt x="258" y="946"/>
                  </a:lnTo>
                  <a:lnTo>
                    <a:pt x="197" y="946"/>
                  </a:lnTo>
                  <a:lnTo>
                    <a:pt x="172" y="910"/>
                  </a:lnTo>
                  <a:lnTo>
                    <a:pt x="98" y="824"/>
                  </a:lnTo>
                  <a:lnTo>
                    <a:pt x="74" y="737"/>
                  </a:lnTo>
                  <a:lnTo>
                    <a:pt x="36" y="663"/>
                  </a:lnTo>
                  <a:lnTo>
                    <a:pt x="24" y="578"/>
                  </a:lnTo>
                  <a:lnTo>
                    <a:pt x="12" y="492"/>
                  </a:lnTo>
                  <a:lnTo>
                    <a:pt x="0" y="492"/>
                  </a:lnTo>
                  <a:lnTo>
                    <a:pt x="0" y="454"/>
                  </a:lnTo>
                  <a:lnTo>
                    <a:pt x="74" y="454"/>
                  </a:lnTo>
                  <a:lnTo>
                    <a:pt x="135" y="368"/>
                  </a:lnTo>
                  <a:lnTo>
                    <a:pt x="172" y="283"/>
                  </a:lnTo>
                  <a:lnTo>
                    <a:pt x="159" y="209"/>
                  </a:lnTo>
                  <a:lnTo>
                    <a:pt x="147" y="123"/>
                  </a:lnTo>
                  <a:lnTo>
                    <a:pt x="135" y="123"/>
                  </a:lnTo>
                  <a:lnTo>
                    <a:pt x="172" y="86"/>
                  </a:lnTo>
                  <a:lnTo>
                    <a:pt x="135" y="0"/>
                  </a:lnTo>
                  <a:lnTo>
                    <a:pt x="197" y="0"/>
                  </a:lnTo>
                  <a:lnTo>
                    <a:pt x="258" y="0"/>
                  </a:lnTo>
                  <a:lnTo>
                    <a:pt x="331" y="0"/>
                  </a:lnTo>
                  <a:lnTo>
                    <a:pt x="331" y="86"/>
                  </a:lnTo>
                  <a:lnTo>
                    <a:pt x="356" y="160"/>
                  </a:lnTo>
                  <a:lnTo>
                    <a:pt x="417" y="123"/>
                  </a:lnTo>
                  <a:lnTo>
                    <a:pt x="492" y="123"/>
                  </a:lnTo>
                  <a:lnTo>
                    <a:pt x="553" y="123"/>
                  </a:lnTo>
                  <a:lnTo>
                    <a:pt x="492" y="86"/>
                  </a:lnTo>
                  <a:lnTo>
                    <a:pt x="553" y="86"/>
                  </a:lnTo>
                  <a:lnTo>
                    <a:pt x="590" y="0"/>
                  </a:lnTo>
                  <a:lnTo>
                    <a:pt x="651" y="0"/>
                  </a:lnTo>
                  <a:lnTo>
                    <a:pt x="712" y="37"/>
                  </a:lnTo>
                  <a:lnTo>
                    <a:pt x="787" y="86"/>
                  </a:lnTo>
                  <a:lnTo>
                    <a:pt x="835" y="111"/>
                  </a:lnTo>
                  <a:lnTo>
                    <a:pt x="1204" y="332"/>
                  </a:lnTo>
                  <a:lnTo>
                    <a:pt x="1254" y="356"/>
                  </a:lnTo>
                  <a:lnTo>
                    <a:pt x="1327" y="393"/>
                  </a:lnTo>
                  <a:lnTo>
                    <a:pt x="1352" y="406"/>
                  </a:lnTo>
                  <a:lnTo>
                    <a:pt x="1425" y="454"/>
                  </a:lnTo>
                  <a:lnTo>
                    <a:pt x="1425" y="492"/>
                  </a:lnTo>
                  <a:lnTo>
                    <a:pt x="1388" y="578"/>
                  </a:lnTo>
                  <a:lnTo>
                    <a:pt x="1388" y="663"/>
                  </a:lnTo>
                  <a:lnTo>
                    <a:pt x="1425" y="737"/>
                  </a:lnTo>
                  <a:lnTo>
                    <a:pt x="1425" y="824"/>
                  </a:lnTo>
                  <a:lnTo>
                    <a:pt x="1425" y="910"/>
                  </a:lnTo>
                  <a:lnTo>
                    <a:pt x="1425" y="996"/>
                  </a:lnTo>
                  <a:lnTo>
                    <a:pt x="1425" y="1069"/>
                  </a:lnTo>
                  <a:lnTo>
                    <a:pt x="1425" y="1155"/>
                  </a:lnTo>
                  <a:lnTo>
                    <a:pt x="1486" y="1205"/>
                  </a:lnTo>
                  <a:lnTo>
                    <a:pt x="1549" y="1241"/>
                  </a:lnTo>
                  <a:lnTo>
                    <a:pt x="1549" y="1278"/>
                  </a:lnTo>
                  <a:lnTo>
                    <a:pt x="1486" y="1278"/>
                  </a:lnTo>
                  <a:lnTo>
                    <a:pt x="1425" y="1278"/>
                  </a:lnTo>
                  <a:lnTo>
                    <a:pt x="1352" y="1364"/>
                  </a:lnTo>
                  <a:lnTo>
                    <a:pt x="1291" y="1364"/>
                  </a:lnTo>
                  <a:lnTo>
                    <a:pt x="1229" y="1364"/>
                  </a:lnTo>
                  <a:lnTo>
                    <a:pt x="1168" y="1400"/>
                  </a:lnTo>
                  <a:lnTo>
                    <a:pt x="1093" y="1400"/>
                  </a:lnTo>
                  <a:lnTo>
                    <a:pt x="1032" y="1400"/>
                  </a:lnTo>
                  <a:lnTo>
                    <a:pt x="971" y="1400"/>
                  </a:lnTo>
                  <a:lnTo>
                    <a:pt x="909" y="1364"/>
                  </a:lnTo>
                  <a:lnTo>
                    <a:pt x="835" y="1364"/>
                  </a:lnTo>
                  <a:lnTo>
                    <a:pt x="774" y="1400"/>
                  </a:lnTo>
                  <a:lnTo>
                    <a:pt x="712" y="1400"/>
                  </a:lnTo>
                  <a:lnTo>
                    <a:pt x="688" y="1364"/>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78" name="Freeform 27"/>
            <p:cNvSpPr>
              <a:spLocks/>
            </p:cNvSpPr>
            <p:nvPr/>
          </p:nvSpPr>
          <p:spPr bwMode="auto">
            <a:xfrm>
              <a:off x="3480" y="2305"/>
              <a:ext cx="516" cy="467"/>
            </a:xfrm>
            <a:custGeom>
              <a:avLst/>
              <a:gdLst>
                <a:gd name="T0" fmla="*/ 0 w 1549"/>
                <a:gd name="T1" fmla="*/ 0 h 1400"/>
                <a:gd name="T2" fmla="*/ 0 w 1549"/>
                <a:gd name="T3" fmla="*/ 0 h 1400"/>
                <a:gd name="T4" fmla="*/ 0 w 1549"/>
                <a:gd name="T5" fmla="*/ 0 h 1400"/>
                <a:gd name="T6" fmla="*/ 0 w 1549"/>
                <a:gd name="T7" fmla="*/ 0 h 1400"/>
                <a:gd name="T8" fmla="*/ 0 w 1549"/>
                <a:gd name="T9" fmla="*/ 0 h 1400"/>
                <a:gd name="T10" fmla="*/ 0 w 1549"/>
                <a:gd name="T11" fmla="*/ 0 h 1400"/>
                <a:gd name="T12" fmla="*/ 0 w 1549"/>
                <a:gd name="T13" fmla="*/ 0 h 1400"/>
                <a:gd name="T14" fmla="*/ 0 w 1549"/>
                <a:gd name="T15" fmla="*/ 0 h 1400"/>
                <a:gd name="T16" fmla="*/ 0 w 1549"/>
                <a:gd name="T17" fmla="*/ 0 h 1400"/>
                <a:gd name="T18" fmla="*/ 0 w 1549"/>
                <a:gd name="T19" fmla="*/ 0 h 1400"/>
                <a:gd name="T20" fmla="*/ 0 w 1549"/>
                <a:gd name="T21" fmla="*/ 0 h 1400"/>
                <a:gd name="T22" fmla="*/ 0 w 1549"/>
                <a:gd name="T23" fmla="*/ 0 h 1400"/>
                <a:gd name="T24" fmla="*/ 0 w 1549"/>
                <a:gd name="T25" fmla="*/ 0 h 1400"/>
                <a:gd name="T26" fmla="*/ 0 w 1549"/>
                <a:gd name="T27" fmla="*/ 0 h 1400"/>
                <a:gd name="T28" fmla="*/ 0 w 1549"/>
                <a:gd name="T29" fmla="*/ 0 h 1400"/>
                <a:gd name="T30" fmla="*/ 0 w 1549"/>
                <a:gd name="T31" fmla="*/ 0 h 1400"/>
                <a:gd name="T32" fmla="*/ 0 w 1549"/>
                <a:gd name="T33" fmla="*/ 0 h 1400"/>
                <a:gd name="T34" fmla="*/ 0 w 1549"/>
                <a:gd name="T35" fmla="*/ 0 h 1400"/>
                <a:gd name="T36" fmla="*/ 0 w 1549"/>
                <a:gd name="T37" fmla="*/ 0 h 1400"/>
                <a:gd name="T38" fmla="*/ 0 w 1549"/>
                <a:gd name="T39" fmla="*/ 0 h 1400"/>
                <a:gd name="T40" fmla="*/ 0 w 1549"/>
                <a:gd name="T41" fmla="*/ 0 h 1400"/>
                <a:gd name="T42" fmla="*/ 0 w 1549"/>
                <a:gd name="T43" fmla="*/ 0 h 1400"/>
                <a:gd name="T44" fmla="*/ 0 w 1549"/>
                <a:gd name="T45" fmla="*/ 0 h 1400"/>
                <a:gd name="T46" fmla="*/ 0 w 1549"/>
                <a:gd name="T47" fmla="*/ 0 h 1400"/>
                <a:gd name="T48" fmla="*/ 0 w 1549"/>
                <a:gd name="T49" fmla="*/ 0 h 1400"/>
                <a:gd name="T50" fmla="*/ 0 w 1549"/>
                <a:gd name="T51" fmla="*/ 0 h 1400"/>
                <a:gd name="T52" fmla="*/ 0 w 1549"/>
                <a:gd name="T53" fmla="*/ 0 h 1400"/>
                <a:gd name="T54" fmla="*/ 0 w 1549"/>
                <a:gd name="T55" fmla="*/ 0 h 1400"/>
                <a:gd name="T56" fmla="*/ 0 w 1549"/>
                <a:gd name="T57" fmla="*/ 0 h 1400"/>
                <a:gd name="T58" fmla="*/ 0 w 1549"/>
                <a:gd name="T59" fmla="*/ 0 h 1400"/>
                <a:gd name="T60" fmla="*/ 0 w 1549"/>
                <a:gd name="T61" fmla="*/ 0 h 1400"/>
                <a:gd name="T62" fmla="*/ 0 w 1549"/>
                <a:gd name="T63" fmla="*/ 0 h 1400"/>
                <a:gd name="T64" fmla="*/ 0 w 1549"/>
                <a:gd name="T65" fmla="*/ 0 h 1400"/>
                <a:gd name="T66" fmla="*/ 0 w 1549"/>
                <a:gd name="T67" fmla="*/ 0 h 1400"/>
                <a:gd name="T68" fmla="*/ 0 w 1549"/>
                <a:gd name="T69" fmla="*/ 0 h 1400"/>
                <a:gd name="T70" fmla="*/ 0 w 1549"/>
                <a:gd name="T71" fmla="*/ 0 h 1400"/>
                <a:gd name="T72" fmla="*/ 0 w 1549"/>
                <a:gd name="T73" fmla="*/ 0 h 1400"/>
                <a:gd name="T74" fmla="*/ 0 w 1549"/>
                <a:gd name="T75" fmla="*/ 0 h 1400"/>
                <a:gd name="T76" fmla="*/ 0 w 1549"/>
                <a:gd name="T77" fmla="*/ 0 h 1400"/>
                <a:gd name="T78" fmla="*/ 0 w 1549"/>
                <a:gd name="T79" fmla="*/ 0 h 1400"/>
                <a:gd name="T80" fmla="*/ 0 w 1549"/>
                <a:gd name="T81" fmla="*/ 0 h 14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9"/>
                <a:gd name="T124" fmla="*/ 0 h 1400"/>
                <a:gd name="T125" fmla="*/ 1549 w 1549"/>
                <a:gd name="T126" fmla="*/ 1400 h 14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9" h="1400">
                  <a:moveTo>
                    <a:pt x="688" y="1364"/>
                  </a:moveTo>
                  <a:lnTo>
                    <a:pt x="651" y="1327"/>
                  </a:lnTo>
                  <a:lnTo>
                    <a:pt x="651" y="1241"/>
                  </a:lnTo>
                  <a:lnTo>
                    <a:pt x="614" y="1155"/>
                  </a:lnTo>
                  <a:lnTo>
                    <a:pt x="590" y="1118"/>
                  </a:lnTo>
                  <a:lnTo>
                    <a:pt x="517" y="1118"/>
                  </a:lnTo>
                  <a:lnTo>
                    <a:pt x="454" y="1082"/>
                  </a:lnTo>
                  <a:lnTo>
                    <a:pt x="393" y="1032"/>
                  </a:lnTo>
                  <a:lnTo>
                    <a:pt x="331" y="996"/>
                  </a:lnTo>
                  <a:lnTo>
                    <a:pt x="258" y="946"/>
                  </a:lnTo>
                  <a:lnTo>
                    <a:pt x="197" y="946"/>
                  </a:lnTo>
                  <a:lnTo>
                    <a:pt x="172" y="910"/>
                  </a:lnTo>
                  <a:lnTo>
                    <a:pt x="98" y="824"/>
                  </a:lnTo>
                  <a:lnTo>
                    <a:pt x="74" y="737"/>
                  </a:lnTo>
                  <a:lnTo>
                    <a:pt x="36" y="663"/>
                  </a:lnTo>
                  <a:lnTo>
                    <a:pt x="24" y="578"/>
                  </a:lnTo>
                  <a:lnTo>
                    <a:pt x="12" y="492"/>
                  </a:lnTo>
                  <a:lnTo>
                    <a:pt x="0" y="492"/>
                  </a:lnTo>
                  <a:lnTo>
                    <a:pt x="0" y="454"/>
                  </a:lnTo>
                  <a:lnTo>
                    <a:pt x="74" y="454"/>
                  </a:lnTo>
                  <a:lnTo>
                    <a:pt x="135" y="368"/>
                  </a:lnTo>
                  <a:lnTo>
                    <a:pt x="172" y="283"/>
                  </a:lnTo>
                  <a:lnTo>
                    <a:pt x="159" y="209"/>
                  </a:lnTo>
                  <a:lnTo>
                    <a:pt x="147" y="123"/>
                  </a:lnTo>
                  <a:lnTo>
                    <a:pt x="135" y="123"/>
                  </a:lnTo>
                  <a:lnTo>
                    <a:pt x="172" y="86"/>
                  </a:lnTo>
                  <a:lnTo>
                    <a:pt x="135" y="0"/>
                  </a:lnTo>
                  <a:lnTo>
                    <a:pt x="197" y="0"/>
                  </a:lnTo>
                  <a:lnTo>
                    <a:pt x="258" y="0"/>
                  </a:lnTo>
                  <a:lnTo>
                    <a:pt x="331" y="0"/>
                  </a:lnTo>
                  <a:lnTo>
                    <a:pt x="331" y="86"/>
                  </a:lnTo>
                  <a:lnTo>
                    <a:pt x="356" y="160"/>
                  </a:lnTo>
                  <a:lnTo>
                    <a:pt x="417" y="123"/>
                  </a:lnTo>
                  <a:lnTo>
                    <a:pt x="492" y="123"/>
                  </a:lnTo>
                  <a:lnTo>
                    <a:pt x="553" y="123"/>
                  </a:lnTo>
                  <a:lnTo>
                    <a:pt x="492" y="86"/>
                  </a:lnTo>
                  <a:lnTo>
                    <a:pt x="553" y="86"/>
                  </a:lnTo>
                  <a:lnTo>
                    <a:pt x="590" y="0"/>
                  </a:lnTo>
                  <a:lnTo>
                    <a:pt x="651" y="0"/>
                  </a:lnTo>
                  <a:lnTo>
                    <a:pt x="712" y="37"/>
                  </a:lnTo>
                  <a:lnTo>
                    <a:pt x="787" y="86"/>
                  </a:lnTo>
                  <a:lnTo>
                    <a:pt x="835" y="111"/>
                  </a:lnTo>
                  <a:lnTo>
                    <a:pt x="1204" y="332"/>
                  </a:lnTo>
                  <a:lnTo>
                    <a:pt x="1254" y="356"/>
                  </a:lnTo>
                  <a:lnTo>
                    <a:pt x="1327" y="393"/>
                  </a:lnTo>
                  <a:lnTo>
                    <a:pt x="1352" y="406"/>
                  </a:lnTo>
                  <a:lnTo>
                    <a:pt x="1425" y="454"/>
                  </a:lnTo>
                  <a:lnTo>
                    <a:pt x="1425" y="492"/>
                  </a:lnTo>
                  <a:lnTo>
                    <a:pt x="1388" y="578"/>
                  </a:lnTo>
                  <a:lnTo>
                    <a:pt x="1388" y="663"/>
                  </a:lnTo>
                  <a:lnTo>
                    <a:pt x="1425" y="737"/>
                  </a:lnTo>
                  <a:lnTo>
                    <a:pt x="1425" y="824"/>
                  </a:lnTo>
                  <a:lnTo>
                    <a:pt x="1425" y="910"/>
                  </a:lnTo>
                  <a:lnTo>
                    <a:pt x="1425" y="996"/>
                  </a:lnTo>
                  <a:lnTo>
                    <a:pt x="1425" y="1069"/>
                  </a:lnTo>
                  <a:lnTo>
                    <a:pt x="1425" y="1155"/>
                  </a:lnTo>
                  <a:lnTo>
                    <a:pt x="1486" y="1205"/>
                  </a:lnTo>
                  <a:lnTo>
                    <a:pt x="1549" y="1241"/>
                  </a:lnTo>
                  <a:lnTo>
                    <a:pt x="1549" y="1278"/>
                  </a:lnTo>
                  <a:lnTo>
                    <a:pt x="1486" y="1278"/>
                  </a:lnTo>
                  <a:lnTo>
                    <a:pt x="1425" y="1278"/>
                  </a:lnTo>
                  <a:lnTo>
                    <a:pt x="1352" y="1364"/>
                  </a:lnTo>
                  <a:lnTo>
                    <a:pt x="1291" y="1364"/>
                  </a:lnTo>
                  <a:lnTo>
                    <a:pt x="1229" y="1364"/>
                  </a:lnTo>
                  <a:lnTo>
                    <a:pt x="1168" y="1400"/>
                  </a:lnTo>
                  <a:lnTo>
                    <a:pt x="1093" y="1400"/>
                  </a:lnTo>
                  <a:lnTo>
                    <a:pt x="1032" y="1400"/>
                  </a:lnTo>
                  <a:lnTo>
                    <a:pt x="971" y="1400"/>
                  </a:lnTo>
                  <a:lnTo>
                    <a:pt x="909" y="1364"/>
                  </a:lnTo>
                  <a:lnTo>
                    <a:pt x="835" y="1364"/>
                  </a:lnTo>
                  <a:lnTo>
                    <a:pt x="774" y="1400"/>
                  </a:lnTo>
                  <a:lnTo>
                    <a:pt x="712" y="1400"/>
                  </a:lnTo>
                  <a:lnTo>
                    <a:pt x="688" y="136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79" name="Freeform 28"/>
            <p:cNvSpPr>
              <a:spLocks/>
            </p:cNvSpPr>
            <p:nvPr/>
          </p:nvSpPr>
          <p:spPr bwMode="auto">
            <a:xfrm>
              <a:off x="3234" y="868"/>
              <a:ext cx="504" cy="426"/>
            </a:xfrm>
            <a:custGeom>
              <a:avLst/>
              <a:gdLst>
                <a:gd name="T0" fmla="*/ 0 w 1512"/>
                <a:gd name="T1" fmla="*/ 0 h 1278"/>
                <a:gd name="T2" fmla="*/ 0 w 1512"/>
                <a:gd name="T3" fmla="*/ 0 h 1278"/>
                <a:gd name="T4" fmla="*/ 0 w 1512"/>
                <a:gd name="T5" fmla="*/ 0 h 1278"/>
                <a:gd name="T6" fmla="*/ 0 w 1512"/>
                <a:gd name="T7" fmla="*/ 0 h 1278"/>
                <a:gd name="T8" fmla="*/ 0 w 1512"/>
                <a:gd name="T9" fmla="*/ 0 h 1278"/>
                <a:gd name="T10" fmla="*/ 0 w 1512"/>
                <a:gd name="T11" fmla="*/ 0 h 1278"/>
                <a:gd name="T12" fmla="*/ 0 w 1512"/>
                <a:gd name="T13" fmla="*/ 0 h 1278"/>
                <a:gd name="T14" fmla="*/ 0 w 1512"/>
                <a:gd name="T15" fmla="*/ 0 h 1278"/>
                <a:gd name="T16" fmla="*/ 0 w 1512"/>
                <a:gd name="T17" fmla="*/ 0 h 1278"/>
                <a:gd name="T18" fmla="*/ 0 w 1512"/>
                <a:gd name="T19" fmla="*/ 0 h 1278"/>
                <a:gd name="T20" fmla="*/ 0 w 1512"/>
                <a:gd name="T21" fmla="*/ 0 h 1278"/>
                <a:gd name="T22" fmla="*/ 0 w 1512"/>
                <a:gd name="T23" fmla="*/ 0 h 1278"/>
                <a:gd name="T24" fmla="*/ 0 w 1512"/>
                <a:gd name="T25" fmla="*/ 0 h 1278"/>
                <a:gd name="T26" fmla="*/ 0 w 1512"/>
                <a:gd name="T27" fmla="*/ 0 h 1278"/>
                <a:gd name="T28" fmla="*/ 0 w 1512"/>
                <a:gd name="T29" fmla="*/ 0 h 1278"/>
                <a:gd name="T30" fmla="*/ 0 w 1512"/>
                <a:gd name="T31" fmla="*/ 0 h 1278"/>
                <a:gd name="T32" fmla="*/ 0 w 1512"/>
                <a:gd name="T33" fmla="*/ 0 h 1278"/>
                <a:gd name="T34" fmla="*/ 0 w 1512"/>
                <a:gd name="T35" fmla="*/ 0 h 1278"/>
                <a:gd name="T36" fmla="*/ 0 w 1512"/>
                <a:gd name="T37" fmla="*/ 0 h 1278"/>
                <a:gd name="T38" fmla="*/ 0 w 1512"/>
                <a:gd name="T39" fmla="*/ 0 h 1278"/>
                <a:gd name="T40" fmla="*/ 0 w 1512"/>
                <a:gd name="T41" fmla="*/ 0 h 1278"/>
                <a:gd name="T42" fmla="*/ 0 w 1512"/>
                <a:gd name="T43" fmla="*/ 0 h 1278"/>
                <a:gd name="T44" fmla="*/ 0 w 1512"/>
                <a:gd name="T45" fmla="*/ 0 h 1278"/>
                <a:gd name="T46" fmla="*/ 0 w 1512"/>
                <a:gd name="T47" fmla="*/ 0 h 1278"/>
                <a:gd name="T48" fmla="*/ 0 w 1512"/>
                <a:gd name="T49" fmla="*/ 0 h 1278"/>
                <a:gd name="T50" fmla="*/ 0 w 1512"/>
                <a:gd name="T51" fmla="*/ 0 h 1278"/>
                <a:gd name="T52" fmla="*/ 0 w 1512"/>
                <a:gd name="T53" fmla="*/ 0 h 1278"/>
                <a:gd name="T54" fmla="*/ 0 w 1512"/>
                <a:gd name="T55" fmla="*/ 0 h 1278"/>
                <a:gd name="T56" fmla="*/ 0 w 1512"/>
                <a:gd name="T57" fmla="*/ 0 h 1278"/>
                <a:gd name="T58" fmla="*/ 0 w 1512"/>
                <a:gd name="T59" fmla="*/ 0 h 1278"/>
                <a:gd name="T60" fmla="*/ 0 w 1512"/>
                <a:gd name="T61" fmla="*/ 0 h 1278"/>
                <a:gd name="T62" fmla="*/ 0 w 1512"/>
                <a:gd name="T63" fmla="*/ 0 h 1278"/>
                <a:gd name="T64" fmla="*/ 0 w 1512"/>
                <a:gd name="T65" fmla="*/ 0 h 1278"/>
                <a:gd name="T66" fmla="*/ 0 w 1512"/>
                <a:gd name="T67" fmla="*/ 0 h 1278"/>
                <a:gd name="T68" fmla="*/ 0 w 1512"/>
                <a:gd name="T69" fmla="*/ 0 h 1278"/>
                <a:gd name="T70" fmla="*/ 0 w 1512"/>
                <a:gd name="T71" fmla="*/ 0 h 1278"/>
                <a:gd name="T72" fmla="*/ 0 w 1512"/>
                <a:gd name="T73" fmla="*/ 0 h 1278"/>
                <a:gd name="T74" fmla="*/ 0 w 1512"/>
                <a:gd name="T75" fmla="*/ 0 h 1278"/>
                <a:gd name="T76" fmla="*/ 0 w 1512"/>
                <a:gd name="T77" fmla="*/ 0 h 1278"/>
                <a:gd name="T78" fmla="*/ 0 w 1512"/>
                <a:gd name="T79" fmla="*/ 0 h 1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2"/>
                <a:gd name="T121" fmla="*/ 0 h 1278"/>
                <a:gd name="T122" fmla="*/ 1512 w 1512"/>
                <a:gd name="T123" fmla="*/ 1278 h 1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2" h="1278">
                  <a:moveTo>
                    <a:pt x="62" y="1278"/>
                  </a:moveTo>
                  <a:lnTo>
                    <a:pt x="136" y="1278"/>
                  </a:lnTo>
                  <a:lnTo>
                    <a:pt x="197" y="1278"/>
                  </a:lnTo>
                  <a:lnTo>
                    <a:pt x="259" y="1278"/>
                  </a:lnTo>
                  <a:lnTo>
                    <a:pt x="320" y="1278"/>
                  </a:lnTo>
                  <a:lnTo>
                    <a:pt x="393" y="1241"/>
                  </a:lnTo>
                  <a:lnTo>
                    <a:pt x="455" y="1241"/>
                  </a:lnTo>
                  <a:lnTo>
                    <a:pt x="517" y="1241"/>
                  </a:lnTo>
                  <a:lnTo>
                    <a:pt x="578" y="1241"/>
                  </a:lnTo>
                  <a:lnTo>
                    <a:pt x="652" y="1241"/>
                  </a:lnTo>
                  <a:lnTo>
                    <a:pt x="713" y="1241"/>
                  </a:lnTo>
                  <a:lnTo>
                    <a:pt x="738" y="1241"/>
                  </a:lnTo>
                  <a:lnTo>
                    <a:pt x="812" y="1241"/>
                  </a:lnTo>
                  <a:lnTo>
                    <a:pt x="873" y="1241"/>
                  </a:lnTo>
                  <a:lnTo>
                    <a:pt x="935" y="1241"/>
                  </a:lnTo>
                  <a:lnTo>
                    <a:pt x="996" y="1241"/>
                  </a:lnTo>
                  <a:lnTo>
                    <a:pt x="1131" y="1241"/>
                  </a:lnTo>
                  <a:lnTo>
                    <a:pt x="1155" y="1241"/>
                  </a:lnTo>
                  <a:lnTo>
                    <a:pt x="1230" y="1241"/>
                  </a:lnTo>
                  <a:lnTo>
                    <a:pt x="1291" y="1241"/>
                  </a:lnTo>
                  <a:lnTo>
                    <a:pt x="1352" y="1241"/>
                  </a:lnTo>
                  <a:lnTo>
                    <a:pt x="1426" y="1204"/>
                  </a:lnTo>
                  <a:lnTo>
                    <a:pt x="1426" y="1118"/>
                  </a:lnTo>
                  <a:lnTo>
                    <a:pt x="1487" y="1155"/>
                  </a:lnTo>
                  <a:lnTo>
                    <a:pt x="1512" y="1155"/>
                  </a:lnTo>
                  <a:lnTo>
                    <a:pt x="1487" y="1155"/>
                  </a:lnTo>
                  <a:lnTo>
                    <a:pt x="1487" y="1081"/>
                  </a:lnTo>
                  <a:lnTo>
                    <a:pt x="1450" y="994"/>
                  </a:lnTo>
                  <a:lnTo>
                    <a:pt x="1450" y="910"/>
                  </a:lnTo>
                  <a:lnTo>
                    <a:pt x="1389" y="872"/>
                  </a:lnTo>
                  <a:lnTo>
                    <a:pt x="1328" y="786"/>
                  </a:lnTo>
                  <a:lnTo>
                    <a:pt x="1255" y="700"/>
                  </a:lnTo>
                  <a:lnTo>
                    <a:pt x="1230" y="626"/>
                  </a:lnTo>
                  <a:lnTo>
                    <a:pt x="1192" y="540"/>
                  </a:lnTo>
                  <a:lnTo>
                    <a:pt x="1131" y="491"/>
                  </a:lnTo>
                  <a:lnTo>
                    <a:pt x="1192" y="454"/>
                  </a:lnTo>
                  <a:lnTo>
                    <a:pt x="1255" y="491"/>
                  </a:lnTo>
                  <a:lnTo>
                    <a:pt x="1291" y="418"/>
                  </a:lnTo>
                  <a:lnTo>
                    <a:pt x="1291" y="332"/>
                  </a:lnTo>
                  <a:lnTo>
                    <a:pt x="1291" y="245"/>
                  </a:lnTo>
                  <a:lnTo>
                    <a:pt x="1255" y="172"/>
                  </a:lnTo>
                  <a:lnTo>
                    <a:pt x="1230" y="86"/>
                  </a:lnTo>
                  <a:lnTo>
                    <a:pt x="1155" y="86"/>
                  </a:lnTo>
                  <a:lnTo>
                    <a:pt x="1094" y="86"/>
                  </a:lnTo>
                  <a:lnTo>
                    <a:pt x="1033" y="86"/>
                  </a:lnTo>
                  <a:lnTo>
                    <a:pt x="971" y="86"/>
                  </a:lnTo>
                  <a:lnTo>
                    <a:pt x="910" y="37"/>
                  </a:lnTo>
                  <a:lnTo>
                    <a:pt x="836" y="37"/>
                  </a:lnTo>
                  <a:lnTo>
                    <a:pt x="774" y="0"/>
                  </a:lnTo>
                  <a:lnTo>
                    <a:pt x="713" y="0"/>
                  </a:lnTo>
                  <a:lnTo>
                    <a:pt x="676" y="37"/>
                  </a:lnTo>
                  <a:lnTo>
                    <a:pt x="615" y="37"/>
                  </a:lnTo>
                  <a:lnTo>
                    <a:pt x="554" y="86"/>
                  </a:lnTo>
                  <a:lnTo>
                    <a:pt x="479" y="123"/>
                  </a:lnTo>
                  <a:lnTo>
                    <a:pt x="418" y="86"/>
                  </a:lnTo>
                  <a:lnTo>
                    <a:pt x="357" y="86"/>
                  </a:lnTo>
                  <a:lnTo>
                    <a:pt x="295" y="86"/>
                  </a:lnTo>
                  <a:lnTo>
                    <a:pt x="222" y="37"/>
                  </a:lnTo>
                  <a:lnTo>
                    <a:pt x="160" y="37"/>
                  </a:lnTo>
                  <a:lnTo>
                    <a:pt x="62" y="37"/>
                  </a:lnTo>
                  <a:lnTo>
                    <a:pt x="0" y="37"/>
                  </a:lnTo>
                  <a:lnTo>
                    <a:pt x="0" y="0"/>
                  </a:lnTo>
                  <a:lnTo>
                    <a:pt x="0" y="86"/>
                  </a:lnTo>
                  <a:lnTo>
                    <a:pt x="0" y="172"/>
                  </a:lnTo>
                  <a:lnTo>
                    <a:pt x="37" y="245"/>
                  </a:lnTo>
                  <a:lnTo>
                    <a:pt x="37" y="332"/>
                  </a:lnTo>
                  <a:lnTo>
                    <a:pt x="37" y="418"/>
                  </a:lnTo>
                  <a:lnTo>
                    <a:pt x="37" y="491"/>
                  </a:lnTo>
                  <a:lnTo>
                    <a:pt x="37" y="577"/>
                  </a:lnTo>
                  <a:lnTo>
                    <a:pt x="37" y="663"/>
                  </a:lnTo>
                  <a:lnTo>
                    <a:pt x="37" y="749"/>
                  </a:lnTo>
                  <a:lnTo>
                    <a:pt x="37" y="835"/>
                  </a:lnTo>
                  <a:lnTo>
                    <a:pt x="37" y="910"/>
                  </a:lnTo>
                  <a:lnTo>
                    <a:pt x="37" y="994"/>
                  </a:lnTo>
                  <a:lnTo>
                    <a:pt x="62" y="1081"/>
                  </a:lnTo>
                  <a:lnTo>
                    <a:pt x="62" y="1155"/>
                  </a:lnTo>
                  <a:lnTo>
                    <a:pt x="62" y="1241"/>
                  </a:lnTo>
                  <a:lnTo>
                    <a:pt x="62" y="1278"/>
                  </a:lnTo>
                  <a:close/>
                </a:path>
              </a:pathLst>
            </a:custGeom>
            <a:solidFill>
              <a:srgbClr val="00A100"/>
            </a:solidFill>
            <a:ln w="9525">
              <a:noFill/>
              <a:round/>
              <a:headEnd/>
              <a:tailEnd/>
            </a:ln>
          </p:spPr>
          <p:txBody>
            <a:bodyPr/>
            <a:lstStyle/>
            <a:p>
              <a:endParaRPr lang="en-GB">
                <a:solidFill>
                  <a:prstClr val="black"/>
                </a:solidFill>
              </a:endParaRPr>
            </a:p>
          </p:txBody>
        </p:sp>
        <p:sp>
          <p:nvSpPr>
            <p:cNvPr id="56480" name="Freeform 29"/>
            <p:cNvSpPr>
              <a:spLocks/>
            </p:cNvSpPr>
            <p:nvPr/>
          </p:nvSpPr>
          <p:spPr bwMode="auto">
            <a:xfrm>
              <a:off x="3234" y="868"/>
              <a:ext cx="504" cy="426"/>
            </a:xfrm>
            <a:custGeom>
              <a:avLst/>
              <a:gdLst>
                <a:gd name="T0" fmla="*/ 0 w 1512"/>
                <a:gd name="T1" fmla="*/ 0 h 1278"/>
                <a:gd name="T2" fmla="*/ 0 w 1512"/>
                <a:gd name="T3" fmla="*/ 0 h 1278"/>
                <a:gd name="T4" fmla="*/ 0 w 1512"/>
                <a:gd name="T5" fmla="*/ 0 h 1278"/>
                <a:gd name="T6" fmla="*/ 0 w 1512"/>
                <a:gd name="T7" fmla="*/ 0 h 1278"/>
                <a:gd name="T8" fmla="*/ 0 w 1512"/>
                <a:gd name="T9" fmla="*/ 0 h 1278"/>
                <a:gd name="T10" fmla="*/ 0 w 1512"/>
                <a:gd name="T11" fmla="*/ 0 h 1278"/>
                <a:gd name="T12" fmla="*/ 0 w 1512"/>
                <a:gd name="T13" fmla="*/ 0 h 1278"/>
                <a:gd name="T14" fmla="*/ 0 w 1512"/>
                <a:gd name="T15" fmla="*/ 0 h 1278"/>
                <a:gd name="T16" fmla="*/ 0 w 1512"/>
                <a:gd name="T17" fmla="*/ 0 h 1278"/>
                <a:gd name="T18" fmla="*/ 0 w 1512"/>
                <a:gd name="T19" fmla="*/ 0 h 1278"/>
                <a:gd name="T20" fmla="*/ 0 w 1512"/>
                <a:gd name="T21" fmla="*/ 0 h 1278"/>
                <a:gd name="T22" fmla="*/ 0 w 1512"/>
                <a:gd name="T23" fmla="*/ 0 h 1278"/>
                <a:gd name="T24" fmla="*/ 0 w 1512"/>
                <a:gd name="T25" fmla="*/ 0 h 1278"/>
                <a:gd name="T26" fmla="*/ 0 w 1512"/>
                <a:gd name="T27" fmla="*/ 0 h 1278"/>
                <a:gd name="T28" fmla="*/ 0 w 1512"/>
                <a:gd name="T29" fmla="*/ 0 h 1278"/>
                <a:gd name="T30" fmla="*/ 0 w 1512"/>
                <a:gd name="T31" fmla="*/ 0 h 1278"/>
                <a:gd name="T32" fmla="*/ 0 w 1512"/>
                <a:gd name="T33" fmla="*/ 0 h 1278"/>
                <a:gd name="T34" fmla="*/ 0 w 1512"/>
                <a:gd name="T35" fmla="*/ 0 h 1278"/>
                <a:gd name="T36" fmla="*/ 0 w 1512"/>
                <a:gd name="T37" fmla="*/ 0 h 1278"/>
                <a:gd name="T38" fmla="*/ 0 w 1512"/>
                <a:gd name="T39" fmla="*/ 0 h 1278"/>
                <a:gd name="T40" fmla="*/ 0 w 1512"/>
                <a:gd name="T41" fmla="*/ 0 h 1278"/>
                <a:gd name="T42" fmla="*/ 0 w 1512"/>
                <a:gd name="T43" fmla="*/ 0 h 1278"/>
                <a:gd name="T44" fmla="*/ 0 w 1512"/>
                <a:gd name="T45" fmla="*/ 0 h 1278"/>
                <a:gd name="T46" fmla="*/ 0 w 1512"/>
                <a:gd name="T47" fmla="*/ 0 h 1278"/>
                <a:gd name="T48" fmla="*/ 0 w 1512"/>
                <a:gd name="T49" fmla="*/ 0 h 1278"/>
                <a:gd name="T50" fmla="*/ 0 w 1512"/>
                <a:gd name="T51" fmla="*/ 0 h 1278"/>
                <a:gd name="T52" fmla="*/ 0 w 1512"/>
                <a:gd name="T53" fmla="*/ 0 h 1278"/>
                <a:gd name="T54" fmla="*/ 0 w 1512"/>
                <a:gd name="T55" fmla="*/ 0 h 1278"/>
                <a:gd name="T56" fmla="*/ 0 w 1512"/>
                <a:gd name="T57" fmla="*/ 0 h 1278"/>
                <a:gd name="T58" fmla="*/ 0 w 1512"/>
                <a:gd name="T59" fmla="*/ 0 h 1278"/>
                <a:gd name="T60" fmla="*/ 0 w 1512"/>
                <a:gd name="T61" fmla="*/ 0 h 1278"/>
                <a:gd name="T62" fmla="*/ 0 w 1512"/>
                <a:gd name="T63" fmla="*/ 0 h 1278"/>
                <a:gd name="T64" fmla="*/ 0 w 1512"/>
                <a:gd name="T65" fmla="*/ 0 h 1278"/>
                <a:gd name="T66" fmla="*/ 0 w 1512"/>
                <a:gd name="T67" fmla="*/ 0 h 1278"/>
                <a:gd name="T68" fmla="*/ 0 w 1512"/>
                <a:gd name="T69" fmla="*/ 0 h 1278"/>
                <a:gd name="T70" fmla="*/ 0 w 1512"/>
                <a:gd name="T71" fmla="*/ 0 h 1278"/>
                <a:gd name="T72" fmla="*/ 0 w 1512"/>
                <a:gd name="T73" fmla="*/ 0 h 1278"/>
                <a:gd name="T74" fmla="*/ 0 w 1512"/>
                <a:gd name="T75" fmla="*/ 0 h 1278"/>
                <a:gd name="T76" fmla="*/ 0 w 1512"/>
                <a:gd name="T77" fmla="*/ 0 h 1278"/>
                <a:gd name="T78" fmla="*/ 0 w 1512"/>
                <a:gd name="T79" fmla="*/ 0 h 1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2"/>
                <a:gd name="T121" fmla="*/ 0 h 1278"/>
                <a:gd name="T122" fmla="*/ 1512 w 1512"/>
                <a:gd name="T123" fmla="*/ 1278 h 1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2" h="1278">
                  <a:moveTo>
                    <a:pt x="62" y="1278"/>
                  </a:moveTo>
                  <a:lnTo>
                    <a:pt x="136" y="1278"/>
                  </a:lnTo>
                  <a:lnTo>
                    <a:pt x="197" y="1278"/>
                  </a:lnTo>
                  <a:lnTo>
                    <a:pt x="259" y="1278"/>
                  </a:lnTo>
                  <a:lnTo>
                    <a:pt x="320" y="1278"/>
                  </a:lnTo>
                  <a:lnTo>
                    <a:pt x="393" y="1241"/>
                  </a:lnTo>
                  <a:lnTo>
                    <a:pt x="455" y="1241"/>
                  </a:lnTo>
                  <a:lnTo>
                    <a:pt x="517" y="1241"/>
                  </a:lnTo>
                  <a:lnTo>
                    <a:pt x="578" y="1241"/>
                  </a:lnTo>
                  <a:lnTo>
                    <a:pt x="652" y="1241"/>
                  </a:lnTo>
                  <a:lnTo>
                    <a:pt x="713" y="1241"/>
                  </a:lnTo>
                  <a:lnTo>
                    <a:pt x="738" y="1241"/>
                  </a:lnTo>
                  <a:lnTo>
                    <a:pt x="812" y="1241"/>
                  </a:lnTo>
                  <a:lnTo>
                    <a:pt x="873" y="1241"/>
                  </a:lnTo>
                  <a:lnTo>
                    <a:pt x="935" y="1241"/>
                  </a:lnTo>
                  <a:lnTo>
                    <a:pt x="996" y="1241"/>
                  </a:lnTo>
                  <a:lnTo>
                    <a:pt x="1131" y="1241"/>
                  </a:lnTo>
                  <a:lnTo>
                    <a:pt x="1155" y="1241"/>
                  </a:lnTo>
                  <a:lnTo>
                    <a:pt x="1230" y="1241"/>
                  </a:lnTo>
                  <a:lnTo>
                    <a:pt x="1291" y="1241"/>
                  </a:lnTo>
                  <a:lnTo>
                    <a:pt x="1352" y="1241"/>
                  </a:lnTo>
                  <a:lnTo>
                    <a:pt x="1426" y="1204"/>
                  </a:lnTo>
                  <a:lnTo>
                    <a:pt x="1426" y="1118"/>
                  </a:lnTo>
                  <a:lnTo>
                    <a:pt x="1487" y="1155"/>
                  </a:lnTo>
                  <a:lnTo>
                    <a:pt x="1512" y="1155"/>
                  </a:lnTo>
                  <a:lnTo>
                    <a:pt x="1487" y="1155"/>
                  </a:lnTo>
                  <a:lnTo>
                    <a:pt x="1487" y="1081"/>
                  </a:lnTo>
                  <a:lnTo>
                    <a:pt x="1450" y="994"/>
                  </a:lnTo>
                  <a:lnTo>
                    <a:pt x="1450" y="910"/>
                  </a:lnTo>
                  <a:lnTo>
                    <a:pt x="1389" y="872"/>
                  </a:lnTo>
                  <a:lnTo>
                    <a:pt x="1328" y="786"/>
                  </a:lnTo>
                  <a:lnTo>
                    <a:pt x="1255" y="700"/>
                  </a:lnTo>
                  <a:lnTo>
                    <a:pt x="1230" y="626"/>
                  </a:lnTo>
                  <a:lnTo>
                    <a:pt x="1192" y="540"/>
                  </a:lnTo>
                  <a:lnTo>
                    <a:pt x="1131" y="491"/>
                  </a:lnTo>
                  <a:lnTo>
                    <a:pt x="1192" y="454"/>
                  </a:lnTo>
                  <a:lnTo>
                    <a:pt x="1255" y="491"/>
                  </a:lnTo>
                  <a:lnTo>
                    <a:pt x="1291" y="418"/>
                  </a:lnTo>
                  <a:lnTo>
                    <a:pt x="1291" y="332"/>
                  </a:lnTo>
                  <a:lnTo>
                    <a:pt x="1291" y="245"/>
                  </a:lnTo>
                  <a:lnTo>
                    <a:pt x="1255" y="172"/>
                  </a:lnTo>
                  <a:lnTo>
                    <a:pt x="1230" y="86"/>
                  </a:lnTo>
                  <a:lnTo>
                    <a:pt x="1155" y="86"/>
                  </a:lnTo>
                  <a:lnTo>
                    <a:pt x="1094" y="86"/>
                  </a:lnTo>
                  <a:lnTo>
                    <a:pt x="1033" y="86"/>
                  </a:lnTo>
                  <a:lnTo>
                    <a:pt x="971" y="86"/>
                  </a:lnTo>
                  <a:lnTo>
                    <a:pt x="910" y="37"/>
                  </a:lnTo>
                  <a:lnTo>
                    <a:pt x="836" y="37"/>
                  </a:lnTo>
                  <a:lnTo>
                    <a:pt x="774" y="0"/>
                  </a:lnTo>
                  <a:lnTo>
                    <a:pt x="713" y="0"/>
                  </a:lnTo>
                  <a:lnTo>
                    <a:pt x="676" y="37"/>
                  </a:lnTo>
                  <a:lnTo>
                    <a:pt x="615" y="37"/>
                  </a:lnTo>
                  <a:lnTo>
                    <a:pt x="554" y="86"/>
                  </a:lnTo>
                  <a:lnTo>
                    <a:pt x="479" y="123"/>
                  </a:lnTo>
                  <a:lnTo>
                    <a:pt x="418" y="86"/>
                  </a:lnTo>
                  <a:lnTo>
                    <a:pt x="357" y="86"/>
                  </a:lnTo>
                  <a:lnTo>
                    <a:pt x="295" y="86"/>
                  </a:lnTo>
                  <a:lnTo>
                    <a:pt x="222" y="37"/>
                  </a:lnTo>
                  <a:lnTo>
                    <a:pt x="160" y="37"/>
                  </a:lnTo>
                  <a:lnTo>
                    <a:pt x="62" y="37"/>
                  </a:lnTo>
                  <a:lnTo>
                    <a:pt x="0" y="37"/>
                  </a:lnTo>
                  <a:lnTo>
                    <a:pt x="0" y="0"/>
                  </a:lnTo>
                  <a:lnTo>
                    <a:pt x="0" y="86"/>
                  </a:lnTo>
                  <a:lnTo>
                    <a:pt x="0" y="172"/>
                  </a:lnTo>
                  <a:lnTo>
                    <a:pt x="37" y="245"/>
                  </a:lnTo>
                  <a:lnTo>
                    <a:pt x="37" y="332"/>
                  </a:lnTo>
                  <a:lnTo>
                    <a:pt x="37" y="418"/>
                  </a:lnTo>
                  <a:lnTo>
                    <a:pt x="37" y="491"/>
                  </a:lnTo>
                  <a:lnTo>
                    <a:pt x="37" y="577"/>
                  </a:lnTo>
                  <a:lnTo>
                    <a:pt x="37" y="663"/>
                  </a:lnTo>
                  <a:lnTo>
                    <a:pt x="37" y="749"/>
                  </a:lnTo>
                  <a:lnTo>
                    <a:pt x="37" y="835"/>
                  </a:lnTo>
                  <a:lnTo>
                    <a:pt x="37" y="910"/>
                  </a:lnTo>
                  <a:lnTo>
                    <a:pt x="37" y="994"/>
                  </a:lnTo>
                  <a:lnTo>
                    <a:pt x="62" y="1081"/>
                  </a:lnTo>
                  <a:lnTo>
                    <a:pt x="62" y="1155"/>
                  </a:lnTo>
                  <a:lnTo>
                    <a:pt x="62" y="1241"/>
                  </a:lnTo>
                  <a:lnTo>
                    <a:pt x="62" y="127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81" name="Freeform 30"/>
            <p:cNvSpPr>
              <a:spLocks/>
            </p:cNvSpPr>
            <p:nvPr/>
          </p:nvSpPr>
          <p:spPr bwMode="auto">
            <a:xfrm>
              <a:off x="3459" y="2346"/>
              <a:ext cx="78" cy="111"/>
            </a:xfrm>
            <a:custGeom>
              <a:avLst/>
              <a:gdLst>
                <a:gd name="T0" fmla="*/ 0 w 234"/>
                <a:gd name="T1" fmla="*/ 0 h 331"/>
                <a:gd name="T2" fmla="*/ 0 w 234"/>
                <a:gd name="T3" fmla="*/ 0 h 331"/>
                <a:gd name="T4" fmla="*/ 0 w 234"/>
                <a:gd name="T5" fmla="*/ 0 h 331"/>
                <a:gd name="T6" fmla="*/ 0 w 234"/>
                <a:gd name="T7" fmla="*/ 0 h 331"/>
                <a:gd name="T8" fmla="*/ 0 w 234"/>
                <a:gd name="T9" fmla="*/ 0 h 331"/>
                <a:gd name="T10" fmla="*/ 0 w 234"/>
                <a:gd name="T11" fmla="*/ 0 h 331"/>
                <a:gd name="T12" fmla="*/ 0 w 234"/>
                <a:gd name="T13" fmla="*/ 0 h 331"/>
                <a:gd name="T14" fmla="*/ 0 w 234"/>
                <a:gd name="T15" fmla="*/ 0 h 331"/>
                <a:gd name="T16" fmla="*/ 0 w 234"/>
                <a:gd name="T17" fmla="*/ 0 h 331"/>
                <a:gd name="T18" fmla="*/ 0 w 234"/>
                <a:gd name="T19" fmla="*/ 0 h 331"/>
                <a:gd name="T20" fmla="*/ 0 w 234"/>
                <a:gd name="T21" fmla="*/ 0 h 331"/>
                <a:gd name="T22" fmla="*/ 0 w 234"/>
                <a:gd name="T23" fmla="*/ 0 h 331"/>
                <a:gd name="T24" fmla="*/ 0 w 234"/>
                <a:gd name="T25" fmla="*/ 0 h 331"/>
                <a:gd name="T26" fmla="*/ 0 w 234"/>
                <a:gd name="T27" fmla="*/ 0 h 331"/>
                <a:gd name="T28" fmla="*/ 0 w 234"/>
                <a:gd name="T29" fmla="*/ 0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331"/>
                <a:gd name="T47" fmla="*/ 234 w 234"/>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331">
                  <a:moveTo>
                    <a:pt x="209" y="13"/>
                  </a:moveTo>
                  <a:lnTo>
                    <a:pt x="62" y="49"/>
                  </a:lnTo>
                  <a:lnTo>
                    <a:pt x="0" y="49"/>
                  </a:lnTo>
                  <a:lnTo>
                    <a:pt x="0" y="0"/>
                  </a:lnTo>
                  <a:lnTo>
                    <a:pt x="25" y="86"/>
                  </a:lnTo>
                  <a:lnTo>
                    <a:pt x="25" y="172"/>
                  </a:lnTo>
                  <a:lnTo>
                    <a:pt x="50" y="245"/>
                  </a:lnTo>
                  <a:lnTo>
                    <a:pt x="62" y="331"/>
                  </a:lnTo>
                  <a:lnTo>
                    <a:pt x="74" y="331"/>
                  </a:lnTo>
                  <a:lnTo>
                    <a:pt x="136" y="331"/>
                  </a:lnTo>
                  <a:lnTo>
                    <a:pt x="197" y="245"/>
                  </a:lnTo>
                  <a:lnTo>
                    <a:pt x="234" y="160"/>
                  </a:lnTo>
                  <a:lnTo>
                    <a:pt x="209" y="13"/>
                  </a:lnTo>
                  <a:close/>
                </a:path>
              </a:pathLst>
            </a:custGeom>
            <a:solidFill>
              <a:srgbClr val="00A100"/>
            </a:solidFill>
            <a:ln w="9525">
              <a:noFill/>
              <a:round/>
              <a:headEnd/>
              <a:tailEnd/>
            </a:ln>
          </p:spPr>
          <p:txBody>
            <a:bodyPr/>
            <a:lstStyle/>
            <a:p>
              <a:endParaRPr lang="en-GB">
                <a:solidFill>
                  <a:prstClr val="black"/>
                </a:solidFill>
              </a:endParaRPr>
            </a:p>
          </p:txBody>
        </p:sp>
        <p:sp>
          <p:nvSpPr>
            <p:cNvPr id="56482" name="Freeform 31"/>
            <p:cNvSpPr>
              <a:spLocks/>
            </p:cNvSpPr>
            <p:nvPr/>
          </p:nvSpPr>
          <p:spPr bwMode="auto">
            <a:xfrm>
              <a:off x="3459" y="2346"/>
              <a:ext cx="78" cy="111"/>
            </a:xfrm>
            <a:custGeom>
              <a:avLst/>
              <a:gdLst>
                <a:gd name="T0" fmla="*/ 0 w 234"/>
                <a:gd name="T1" fmla="*/ 0 h 331"/>
                <a:gd name="T2" fmla="*/ 0 w 234"/>
                <a:gd name="T3" fmla="*/ 0 h 331"/>
                <a:gd name="T4" fmla="*/ 0 w 234"/>
                <a:gd name="T5" fmla="*/ 0 h 331"/>
                <a:gd name="T6" fmla="*/ 0 w 234"/>
                <a:gd name="T7" fmla="*/ 0 h 331"/>
                <a:gd name="T8" fmla="*/ 0 w 234"/>
                <a:gd name="T9" fmla="*/ 0 h 331"/>
                <a:gd name="T10" fmla="*/ 0 w 234"/>
                <a:gd name="T11" fmla="*/ 0 h 331"/>
                <a:gd name="T12" fmla="*/ 0 w 234"/>
                <a:gd name="T13" fmla="*/ 0 h 331"/>
                <a:gd name="T14" fmla="*/ 0 w 234"/>
                <a:gd name="T15" fmla="*/ 0 h 331"/>
                <a:gd name="T16" fmla="*/ 0 w 234"/>
                <a:gd name="T17" fmla="*/ 0 h 331"/>
                <a:gd name="T18" fmla="*/ 0 w 234"/>
                <a:gd name="T19" fmla="*/ 0 h 331"/>
                <a:gd name="T20" fmla="*/ 0 w 234"/>
                <a:gd name="T21" fmla="*/ 0 h 331"/>
                <a:gd name="T22" fmla="*/ 0 w 234"/>
                <a:gd name="T23" fmla="*/ 0 h 331"/>
                <a:gd name="T24" fmla="*/ 0 w 234"/>
                <a:gd name="T25" fmla="*/ 0 h 331"/>
                <a:gd name="T26" fmla="*/ 0 w 234"/>
                <a:gd name="T27" fmla="*/ 0 h 331"/>
                <a:gd name="T28" fmla="*/ 0 w 234"/>
                <a:gd name="T29" fmla="*/ 0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331"/>
                <a:gd name="T47" fmla="*/ 234 w 234"/>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331">
                  <a:moveTo>
                    <a:pt x="209" y="13"/>
                  </a:moveTo>
                  <a:lnTo>
                    <a:pt x="62" y="49"/>
                  </a:lnTo>
                  <a:lnTo>
                    <a:pt x="0" y="49"/>
                  </a:lnTo>
                  <a:lnTo>
                    <a:pt x="0" y="0"/>
                  </a:lnTo>
                  <a:lnTo>
                    <a:pt x="25" y="86"/>
                  </a:lnTo>
                  <a:lnTo>
                    <a:pt x="25" y="172"/>
                  </a:lnTo>
                  <a:lnTo>
                    <a:pt x="50" y="245"/>
                  </a:lnTo>
                  <a:lnTo>
                    <a:pt x="62" y="331"/>
                  </a:lnTo>
                  <a:lnTo>
                    <a:pt x="74" y="331"/>
                  </a:lnTo>
                  <a:lnTo>
                    <a:pt x="136" y="331"/>
                  </a:lnTo>
                  <a:lnTo>
                    <a:pt x="197" y="245"/>
                  </a:lnTo>
                  <a:lnTo>
                    <a:pt x="234" y="160"/>
                  </a:lnTo>
                  <a:lnTo>
                    <a:pt x="209" y="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83" name="Freeform 32"/>
            <p:cNvSpPr>
              <a:spLocks/>
            </p:cNvSpPr>
            <p:nvPr/>
          </p:nvSpPr>
          <p:spPr bwMode="auto">
            <a:xfrm>
              <a:off x="3471" y="2072"/>
              <a:ext cx="267" cy="246"/>
            </a:xfrm>
            <a:custGeom>
              <a:avLst/>
              <a:gdLst>
                <a:gd name="T0" fmla="*/ 0 w 799"/>
                <a:gd name="T1" fmla="*/ 0 h 737"/>
                <a:gd name="T2" fmla="*/ 0 w 799"/>
                <a:gd name="T3" fmla="*/ 0 h 737"/>
                <a:gd name="T4" fmla="*/ 0 w 799"/>
                <a:gd name="T5" fmla="*/ 0 h 737"/>
                <a:gd name="T6" fmla="*/ 0 w 799"/>
                <a:gd name="T7" fmla="*/ 0 h 737"/>
                <a:gd name="T8" fmla="*/ 0 w 799"/>
                <a:gd name="T9" fmla="*/ 0 h 737"/>
                <a:gd name="T10" fmla="*/ 0 w 799"/>
                <a:gd name="T11" fmla="*/ 0 h 737"/>
                <a:gd name="T12" fmla="*/ 0 w 799"/>
                <a:gd name="T13" fmla="*/ 0 h 737"/>
                <a:gd name="T14" fmla="*/ 0 w 799"/>
                <a:gd name="T15" fmla="*/ 0 h 737"/>
                <a:gd name="T16" fmla="*/ 0 w 799"/>
                <a:gd name="T17" fmla="*/ 0 h 737"/>
                <a:gd name="T18" fmla="*/ 0 w 799"/>
                <a:gd name="T19" fmla="*/ 0 h 737"/>
                <a:gd name="T20" fmla="*/ 0 w 799"/>
                <a:gd name="T21" fmla="*/ 0 h 737"/>
                <a:gd name="T22" fmla="*/ 0 w 799"/>
                <a:gd name="T23" fmla="*/ 0 h 737"/>
                <a:gd name="T24" fmla="*/ 0 w 799"/>
                <a:gd name="T25" fmla="*/ 0 h 737"/>
                <a:gd name="T26" fmla="*/ 0 w 799"/>
                <a:gd name="T27" fmla="*/ 0 h 737"/>
                <a:gd name="T28" fmla="*/ 0 w 799"/>
                <a:gd name="T29" fmla="*/ 0 h 737"/>
                <a:gd name="T30" fmla="*/ 0 w 799"/>
                <a:gd name="T31" fmla="*/ 0 h 737"/>
                <a:gd name="T32" fmla="*/ 0 w 799"/>
                <a:gd name="T33" fmla="*/ 0 h 737"/>
                <a:gd name="T34" fmla="*/ 0 w 799"/>
                <a:gd name="T35" fmla="*/ 0 h 737"/>
                <a:gd name="T36" fmla="*/ 0 w 799"/>
                <a:gd name="T37" fmla="*/ 0 h 737"/>
                <a:gd name="T38" fmla="*/ 0 w 799"/>
                <a:gd name="T39" fmla="*/ 0 h 737"/>
                <a:gd name="T40" fmla="*/ 0 w 799"/>
                <a:gd name="T41" fmla="*/ 0 h 737"/>
                <a:gd name="T42" fmla="*/ 0 w 799"/>
                <a:gd name="T43" fmla="*/ 0 h 737"/>
                <a:gd name="T44" fmla="*/ 0 w 799"/>
                <a:gd name="T45" fmla="*/ 0 h 737"/>
                <a:gd name="T46" fmla="*/ 0 w 799"/>
                <a:gd name="T47" fmla="*/ 0 h 737"/>
                <a:gd name="T48" fmla="*/ 0 w 799"/>
                <a:gd name="T49" fmla="*/ 0 h 737"/>
                <a:gd name="T50" fmla="*/ 0 w 799"/>
                <a:gd name="T51" fmla="*/ 0 h 737"/>
                <a:gd name="T52" fmla="*/ 0 w 799"/>
                <a:gd name="T53" fmla="*/ 0 h 737"/>
                <a:gd name="T54" fmla="*/ 0 w 799"/>
                <a:gd name="T55" fmla="*/ 0 h 737"/>
                <a:gd name="T56" fmla="*/ 0 w 799"/>
                <a:gd name="T57" fmla="*/ 0 h 737"/>
                <a:gd name="T58" fmla="*/ 0 w 799"/>
                <a:gd name="T59" fmla="*/ 0 h 737"/>
                <a:gd name="T60" fmla="*/ 0 w 799"/>
                <a:gd name="T61" fmla="*/ 0 h 737"/>
                <a:gd name="T62" fmla="*/ 0 w 799"/>
                <a:gd name="T63" fmla="*/ 0 h 737"/>
                <a:gd name="T64" fmla="*/ 0 w 799"/>
                <a:gd name="T65" fmla="*/ 0 h 737"/>
                <a:gd name="T66" fmla="*/ 0 w 799"/>
                <a:gd name="T67" fmla="*/ 0 h 737"/>
                <a:gd name="T68" fmla="*/ 0 w 799"/>
                <a:gd name="T69" fmla="*/ 0 h 737"/>
                <a:gd name="T70" fmla="*/ 0 w 799"/>
                <a:gd name="T71" fmla="*/ 0 h 737"/>
                <a:gd name="T72" fmla="*/ 0 w 799"/>
                <a:gd name="T73" fmla="*/ 0 h 737"/>
                <a:gd name="T74" fmla="*/ 0 w 799"/>
                <a:gd name="T75" fmla="*/ 0 h 737"/>
                <a:gd name="T76" fmla="*/ 0 w 799"/>
                <a:gd name="T77" fmla="*/ 0 h 737"/>
                <a:gd name="T78" fmla="*/ 0 w 799"/>
                <a:gd name="T79" fmla="*/ 0 h 737"/>
                <a:gd name="T80" fmla="*/ 0 w 799"/>
                <a:gd name="T81" fmla="*/ 0 h 737"/>
                <a:gd name="T82" fmla="*/ 0 w 799"/>
                <a:gd name="T83" fmla="*/ 0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737"/>
                <a:gd name="T128" fmla="*/ 799 w 799"/>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737">
                  <a:moveTo>
                    <a:pt x="0" y="737"/>
                  </a:moveTo>
                  <a:lnTo>
                    <a:pt x="25" y="651"/>
                  </a:lnTo>
                  <a:lnTo>
                    <a:pt x="61" y="578"/>
                  </a:lnTo>
                  <a:lnTo>
                    <a:pt x="86" y="492"/>
                  </a:lnTo>
                  <a:lnTo>
                    <a:pt x="111" y="405"/>
                  </a:lnTo>
                  <a:lnTo>
                    <a:pt x="136" y="331"/>
                  </a:lnTo>
                  <a:lnTo>
                    <a:pt x="160" y="283"/>
                  </a:lnTo>
                  <a:lnTo>
                    <a:pt x="160" y="246"/>
                  </a:lnTo>
                  <a:lnTo>
                    <a:pt x="197" y="160"/>
                  </a:lnTo>
                  <a:lnTo>
                    <a:pt x="222" y="74"/>
                  </a:lnTo>
                  <a:lnTo>
                    <a:pt x="283" y="36"/>
                  </a:lnTo>
                  <a:lnTo>
                    <a:pt x="356" y="36"/>
                  </a:lnTo>
                  <a:lnTo>
                    <a:pt x="418" y="49"/>
                  </a:lnTo>
                  <a:lnTo>
                    <a:pt x="479" y="36"/>
                  </a:lnTo>
                  <a:lnTo>
                    <a:pt x="542" y="24"/>
                  </a:lnTo>
                  <a:lnTo>
                    <a:pt x="615" y="0"/>
                  </a:lnTo>
                  <a:lnTo>
                    <a:pt x="639" y="0"/>
                  </a:lnTo>
                  <a:lnTo>
                    <a:pt x="676" y="36"/>
                  </a:lnTo>
                  <a:lnTo>
                    <a:pt x="737" y="74"/>
                  </a:lnTo>
                  <a:lnTo>
                    <a:pt x="799" y="122"/>
                  </a:lnTo>
                  <a:lnTo>
                    <a:pt x="799" y="197"/>
                  </a:lnTo>
                  <a:lnTo>
                    <a:pt x="799" y="283"/>
                  </a:lnTo>
                  <a:lnTo>
                    <a:pt x="737" y="369"/>
                  </a:lnTo>
                  <a:lnTo>
                    <a:pt x="713" y="442"/>
                  </a:lnTo>
                  <a:lnTo>
                    <a:pt x="676" y="492"/>
                  </a:lnTo>
                  <a:lnTo>
                    <a:pt x="676" y="528"/>
                  </a:lnTo>
                  <a:lnTo>
                    <a:pt x="615" y="492"/>
                  </a:lnTo>
                  <a:lnTo>
                    <a:pt x="542" y="492"/>
                  </a:lnTo>
                  <a:lnTo>
                    <a:pt x="479" y="492"/>
                  </a:lnTo>
                  <a:lnTo>
                    <a:pt x="418" y="578"/>
                  </a:lnTo>
                  <a:lnTo>
                    <a:pt x="381" y="614"/>
                  </a:lnTo>
                  <a:lnTo>
                    <a:pt x="356" y="700"/>
                  </a:lnTo>
                  <a:lnTo>
                    <a:pt x="283" y="700"/>
                  </a:lnTo>
                  <a:lnTo>
                    <a:pt x="222" y="700"/>
                  </a:lnTo>
                  <a:lnTo>
                    <a:pt x="160" y="700"/>
                  </a:lnTo>
                  <a:lnTo>
                    <a:pt x="0" y="737"/>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84" name="Freeform 33"/>
            <p:cNvSpPr>
              <a:spLocks/>
            </p:cNvSpPr>
            <p:nvPr/>
          </p:nvSpPr>
          <p:spPr bwMode="auto">
            <a:xfrm>
              <a:off x="3471" y="2072"/>
              <a:ext cx="267" cy="246"/>
            </a:xfrm>
            <a:custGeom>
              <a:avLst/>
              <a:gdLst>
                <a:gd name="T0" fmla="*/ 0 w 799"/>
                <a:gd name="T1" fmla="*/ 0 h 737"/>
                <a:gd name="T2" fmla="*/ 0 w 799"/>
                <a:gd name="T3" fmla="*/ 0 h 737"/>
                <a:gd name="T4" fmla="*/ 0 w 799"/>
                <a:gd name="T5" fmla="*/ 0 h 737"/>
                <a:gd name="T6" fmla="*/ 0 w 799"/>
                <a:gd name="T7" fmla="*/ 0 h 737"/>
                <a:gd name="T8" fmla="*/ 0 w 799"/>
                <a:gd name="T9" fmla="*/ 0 h 737"/>
                <a:gd name="T10" fmla="*/ 0 w 799"/>
                <a:gd name="T11" fmla="*/ 0 h 737"/>
                <a:gd name="T12" fmla="*/ 0 w 799"/>
                <a:gd name="T13" fmla="*/ 0 h 737"/>
                <a:gd name="T14" fmla="*/ 0 w 799"/>
                <a:gd name="T15" fmla="*/ 0 h 737"/>
                <a:gd name="T16" fmla="*/ 0 w 799"/>
                <a:gd name="T17" fmla="*/ 0 h 737"/>
                <a:gd name="T18" fmla="*/ 0 w 799"/>
                <a:gd name="T19" fmla="*/ 0 h 737"/>
                <a:gd name="T20" fmla="*/ 0 w 799"/>
                <a:gd name="T21" fmla="*/ 0 h 737"/>
                <a:gd name="T22" fmla="*/ 0 w 799"/>
                <a:gd name="T23" fmla="*/ 0 h 737"/>
                <a:gd name="T24" fmla="*/ 0 w 799"/>
                <a:gd name="T25" fmla="*/ 0 h 737"/>
                <a:gd name="T26" fmla="*/ 0 w 799"/>
                <a:gd name="T27" fmla="*/ 0 h 737"/>
                <a:gd name="T28" fmla="*/ 0 w 799"/>
                <a:gd name="T29" fmla="*/ 0 h 737"/>
                <a:gd name="T30" fmla="*/ 0 w 799"/>
                <a:gd name="T31" fmla="*/ 0 h 737"/>
                <a:gd name="T32" fmla="*/ 0 w 799"/>
                <a:gd name="T33" fmla="*/ 0 h 737"/>
                <a:gd name="T34" fmla="*/ 0 w 799"/>
                <a:gd name="T35" fmla="*/ 0 h 737"/>
                <a:gd name="T36" fmla="*/ 0 w 799"/>
                <a:gd name="T37" fmla="*/ 0 h 737"/>
                <a:gd name="T38" fmla="*/ 0 w 799"/>
                <a:gd name="T39" fmla="*/ 0 h 737"/>
                <a:gd name="T40" fmla="*/ 0 w 799"/>
                <a:gd name="T41" fmla="*/ 0 h 737"/>
                <a:gd name="T42" fmla="*/ 0 w 799"/>
                <a:gd name="T43" fmla="*/ 0 h 737"/>
                <a:gd name="T44" fmla="*/ 0 w 799"/>
                <a:gd name="T45" fmla="*/ 0 h 737"/>
                <a:gd name="T46" fmla="*/ 0 w 799"/>
                <a:gd name="T47" fmla="*/ 0 h 737"/>
                <a:gd name="T48" fmla="*/ 0 w 799"/>
                <a:gd name="T49" fmla="*/ 0 h 737"/>
                <a:gd name="T50" fmla="*/ 0 w 799"/>
                <a:gd name="T51" fmla="*/ 0 h 737"/>
                <a:gd name="T52" fmla="*/ 0 w 799"/>
                <a:gd name="T53" fmla="*/ 0 h 737"/>
                <a:gd name="T54" fmla="*/ 0 w 799"/>
                <a:gd name="T55" fmla="*/ 0 h 737"/>
                <a:gd name="T56" fmla="*/ 0 w 799"/>
                <a:gd name="T57" fmla="*/ 0 h 737"/>
                <a:gd name="T58" fmla="*/ 0 w 799"/>
                <a:gd name="T59" fmla="*/ 0 h 737"/>
                <a:gd name="T60" fmla="*/ 0 w 799"/>
                <a:gd name="T61" fmla="*/ 0 h 737"/>
                <a:gd name="T62" fmla="*/ 0 w 799"/>
                <a:gd name="T63" fmla="*/ 0 h 737"/>
                <a:gd name="T64" fmla="*/ 0 w 799"/>
                <a:gd name="T65" fmla="*/ 0 h 737"/>
                <a:gd name="T66" fmla="*/ 0 w 799"/>
                <a:gd name="T67" fmla="*/ 0 h 737"/>
                <a:gd name="T68" fmla="*/ 0 w 799"/>
                <a:gd name="T69" fmla="*/ 0 h 737"/>
                <a:gd name="T70" fmla="*/ 0 w 799"/>
                <a:gd name="T71" fmla="*/ 0 h 737"/>
                <a:gd name="T72" fmla="*/ 0 w 799"/>
                <a:gd name="T73" fmla="*/ 0 h 737"/>
                <a:gd name="T74" fmla="*/ 0 w 799"/>
                <a:gd name="T75" fmla="*/ 0 h 737"/>
                <a:gd name="T76" fmla="*/ 0 w 799"/>
                <a:gd name="T77" fmla="*/ 0 h 737"/>
                <a:gd name="T78" fmla="*/ 0 w 799"/>
                <a:gd name="T79" fmla="*/ 0 h 737"/>
                <a:gd name="T80" fmla="*/ 0 w 799"/>
                <a:gd name="T81" fmla="*/ 0 h 737"/>
                <a:gd name="T82" fmla="*/ 0 w 799"/>
                <a:gd name="T83" fmla="*/ 0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737"/>
                <a:gd name="T128" fmla="*/ 799 w 799"/>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737">
                  <a:moveTo>
                    <a:pt x="0" y="737"/>
                  </a:moveTo>
                  <a:lnTo>
                    <a:pt x="25" y="651"/>
                  </a:lnTo>
                  <a:lnTo>
                    <a:pt x="61" y="578"/>
                  </a:lnTo>
                  <a:lnTo>
                    <a:pt x="86" y="492"/>
                  </a:lnTo>
                  <a:lnTo>
                    <a:pt x="111" y="405"/>
                  </a:lnTo>
                  <a:lnTo>
                    <a:pt x="136" y="331"/>
                  </a:lnTo>
                  <a:lnTo>
                    <a:pt x="160" y="283"/>
                  </a:lnTo>
                  <a:lnTo>
                    <a:pt x="160" y="246"/>
                  </a:lnTo>
                  <a:lnTo>
                    <a:pt x="197" y="160"/>
                  </a:lnTo>
                  <a:lnTo>
                    <a:pt x="222" y="74"/>
                  </a:lnTo>
                  <a:lnTo>
                    <a:pt x="283" y="36"/>
                  </a:lnTo>
                  <a:lnTo>
                    <a:pt x="356" y="36"/>
                  </a:lnTo>
                  <a:lnTo>
                    <a:pt x="418" y="49"/>
                  </a:lnTo>
                  <a:lnTo>
                    <a:pt x="479" y="36"/>
                  </a:lnTo>
                  <a:lnTo>
                    <a:pt x="542" y="24"/>
                  </a:lnTo>
                  <a:lnTo>
                    <a:pt x="615" y="0"/>
                  </a:lnTo>
                  <a:lnTo>
                    <a:pt x="639" y="0"/>
                  </a:lnTo>
                  <a:lnTo>
                    <a:pt x="676" y="36"/>
                  </a:lnTo>
                  <a:lnTo>
                    <a:pt x="737" y="74"/>
                  </a:lnTo>
                  <a:lnTo>
                    <a:pt x="799" y="122"/>
                  </a:lnTo>
                  <a:lnTo>
                    <a:pt x="799" y="197"/>
                  </a:lnTo>
                  <a:lnTo>
                    <a:pt x="799" y="283"/>
                  </a:lnTo>
                  <a:lnTo>
                    <a:pt x="737" y="369"/>
                  </a:lnTo>
                  <a:lnTo>
                    <a:pt x="713" y="442"/>
                  </a:lnTo>
                  <a:lnTo>
                    <a:pt x="676" y="492"/>
                  </a:lnTo>
                  <a:lnTo>
                    <a:pt x="676" y="528"/>
                  </a:lnTo>
                  <a:lnTo>
                    <a:pt x="615" y="492"/>
                  </a:lnTo>
                  <a:lnTo>
                    <a:pt x="542" y="492"/>
                  </a:lnTo>
                  <a:lnTo>
                    <a:pt x="479" y="492"/>
                  </a:lnTo>
                  <a:lnTo>
                    <a:pt x="418" y="578"/>
                  </a:lnTo>
                  <a:lnTo>
                    <a:pt x="381" y="614"/>
                  </a:lnTo>
                  <a:lnTo>
                    <a:pt x="356" y="700"/>
                  </a:lnTo>
                  <a:lnTo>
                    <a:pt x="283" y="700"/>
                  </a:lnTo>
                  <a:lnTo>
                    <a:pt x="222" y="700"/>
                  </a:lnTo>
                  <a:lnTo>
                    <a:pt x="160" y="700"/>
                  </a:lnTo>
                  <a:lnTo>
                    <a:pt x="0" y="7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85" name="Freeform 34"/>
            <p:cNvSpPr>
              <a:spLocks/>
            </p:cNvSpPr>
            <p:nvPr/>
          </p:nvSpPr>
          <p:spPr bwMode="auto">
            <a:xfrm>
              <a:off x="3459" y="2305"/>
              <a:ext cx="78" cy="58"/>
            </a:xfrm>
            <a:custGeom>
              <a:avLst/>
              <a:gdLst>
                <a:gd name="T0" fmla="*/ 0 w 234"/>
                <a:gd name="T1" fmla="*/ 0 h 172"/>
                <a:gd name="T2" fmla="*/ 0 w 234"/>
                <a:gd name="T3" fmla="*/ 0 h 172"/>
                <a:gd name="T4" fmla="*/ 0 w 234"/>
                <a:gd name="T5" fmla="*/ 0 h 172"/>
                <a:gd name="T6" fmla="*/ 0 w 234"/>
                <a:gd name="T7" fmla="*/ 0 h 172"/>
                <a:gd name="T8" fmla="*/ 0 w 234"/>
                <a:gd name="T9" fmla="*/ 0 h 172"/>
                <a:gd name="T10" fmla="*/ 0 w 234"/>
                <a:gd name="T11" fmla="*/ 0 h 172"/>
                <a:gd name="T12" fmla="*/ 0 w 234"/>
                <a:gd name="T13" fmla="*/ 0 h 172"/>
                <a:gd name="T14" fmla="*/ 0 w 234"/>
                <a:gd name="T15" fmla="*/ 0 h 172"/>
                <a:gd name="T16" fmla="*/ 0 w 234"/>
                <a:gd name="T17" fmla="*/ 0 h 172"/>
                <a:gd name="T18" fmla="*/ 0 w 234"/>
                <a:gd name="T19" fmla="*/ 0 h 172"/>
                <a:gd name="T20" fmla="*/ 0 w 234"/>
                <a:gd name="T21" fmla="*/ 0 h 172"/>
                <a:gd name="T22" fmla="*/ 0 w 234"/>
                <a:gd name="T23" fmla="*/ 0 h 172"/>
                <a:gd name="T24" fmla="*/ 0 w 234"/>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72"/>
                <a:gd name="T41" fmla="*/ 234 w 234"/>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72">
                  <a:moveTo>
                    <a:pt x="62" y="37"/>
                  </a:moveTo>
                  <a:lnTo>
                    <a:pt x="136" y="12"/>
                  </a:lnTo>
                  <a:lnTo>
                    <a:pt x="197" y="0"/>
                  </a:lnTo>
                  <a:lnTo>
                    <a:pt x="234" y="86"/>
                  </a:lnTo>
                  <a:lnTo>
                    <a:pt x="197" y="123"/>
                  </a:lnTo>
                  <a:lnTo>
                    <a:pt x="136" y="160"/>
                  </a:lnTo>
                  <a:lnTo>
                    <a:pt x="62" y="160"/>
                  </a:lnTo>
                  <a:lnTo>
                    <a:pt x="0" y="172"/>
                  </a:lnTo>
                  <a:lnTo>
                    <a:pt x="0" y="160"/>
                  </a:lnTo>
                  <a:lnTo>
                    <a:pt x="12" y="86"/>
                  </a:lnTo>
                  <a:lnTo>
                    <a:pt x="37" y="37"/>
                  </a:lnTo>
                  <a:lnTo>
                    <a:pt x="62" y="37"/>
                  </a:lnTo>
                  <a:close/>
                </a:path>
              </a:pathLst>
            </a:custGeom>
            <a:solidFill>
              <a:srgbClr val="00A100"/>
            </a:solidFill>
            <a:ln w="9525">
              <a:noFill/>
              <a:round/>
              <a:headEnd/>
              <a:tailEnd/>
            </a:ln>
          </p:spPr>
          <p:txBody>
            <a:bodyPr/>
            <a:lstStyle/>
            <a:p>
              <a:endParaRPr lang="en-GB">
                <a:solidFill>
                  <a:prstClr val="black"/>
                </a:solidFill>
              </a:endParaRPr>
            </a:p>
          </p:txBody>
        </p:sp>
        <p:sp>
          <p:nvSpPr>
            <p:cNvPr id="56486" name="Freeform 35"/>
            <p:cNvSpPr>
              <a:spLocks/>
            </p:cNvSpPr>
            <p:nvPr/>
          </p:nvSpPr>
          <p:spPr bwMode="auto">
            <a:xfrm>
              <a:off x="3459" y="2305"/>
              <a:ext cx="78" cy="58"/>
            </a:xfrm>
            <a:custGeom>
              <a:avLst/>
              <a:gdLst>
                <a:gd name="T0" fmla="*/ 0 w 234"/>
                <a:gd name="T1" fmla="*/ 0 h 172"/>
                <a:gd name="T2" fmla="*/ 0 w 234"/>
                <a:gd name="T3" fmla="*/ 0 h 172"/>
                <a:gd name="T4" fmla="*/ 0 w 234"/>
                <a:gd name="T5" fmla="*/ 0 h 172"/>
                <a:gd name="T6" fmla="*/ 0 w 234"/>
                <a:gd name="T7" fmla="*/ 0 h 172"/>
                <a:gd name="T8" fmla="*/ 0 w 234"/>
                <a:gd name="T9" fmla="*/ 0 h 172"/>
                <a:gd name="T10" fmla="*/ 0 w 234"/>
                <a:gd name="T11" fmla="*/ 0 h 172"/>
                <a:gd name="T12" fmla="*/ 0 w 234"/>
                <a:gd name="T13" fmla="*/ 0 h 172"/>
                <a:gd name="T14" fmla="*/ 0 w 234"/>
                <a:gd name="T15" fmla="*/ 0 h 172"/>
                <a:gd name="T16" fmla="*/ 0 w 234"/>
                <a:gd name="T17" fmla="*/ 0 h 172"/>
                <a:gd name="T18" fmla="*/ 0 w 234"/>
                <a:gd name="T19" fmla="*/ 0 h 172"/>
                <a:gd name="T20" fmla="*/ 0 w 234"/>
                <a:gd name="T21" fmla="*/ 0 h 172"/>
                <a:gd name="T22" fmla="*/ 0 w 234"/>
                <a:gd name="T23" fmla="*/ 0 h 172"/>
                <a:gd name="T24" fmla="*/ 0 w 234"/>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72"/>
                <a:gd name="T41" fmla="*/ 234 w 234"/>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72">
                  <a:moveTo>
                    <a:pt x="62" y="37"/>
                  </a:moveTo>
                  <a:lnTo>
                    <a:pt x="136" y="12"/>
                  </a:lnTo>
                  <a:lnTo>
                    <a:pt x="197" y="0"/>
                  </a:lnTo>
                  <a:lnTo>
                    <a:pt x="234" y="86"/>
                  </a:lnTo>
                  <a:lnTo>
                    <a:pt x="197" y="123"/>
                  </a:lnTo>
                  <a:lnTo>
                    <a:pt x="136" y="160"/>
                  </a:lnTo>
                  <a:lnTo>
                    <a:pt x="62" y="160"/>
                  </a:lnTo>
                  <a:lnTo>
                    <a:pt x="0" y="172"/>
                  </a:lnTo>
                  <a:lnTo>
                    <a:pt x="0" y="160"/>
                  </a:lnTo>
                  <a:lnTo>
                    <a:pt x="12" y="86"/>
                  </a:lnTo>
                  <a:lnTo>
                    <a:pt x="37" y="37"/>
                  </a:lnTo>
                  <a:lnTo>
                    <a:pt x="62" y="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87" name="Freeform 36"/>
            <p:cNvSpPr>
              <a:spLocks/>
            </p:cNvSpPr>
            <p:nvPr/>
          </p:nvSpPr>
          <p:spPr bwMode="auto">
            <a:xfrm>
              <a:off x="4073" y="2789"/>
              <a:ext cx="365" cy="606"/>
            </a:xfrm>
            <a:custGeom>
              <a:avLst/>
              <a:gdLst>
                <a:gd name="T0" fmla="*/ 0 w 1095"/>
                <a:gd name="T1" fmla="*/ 0 h 1819"/>
                <a:gd name="T2" fmla="*/ 0 w 1095"/>
                <a:gd name="T3" fmla="*/ 0 h 1819"/>
                <a:gd name="T4" fmla="*/ 0 w 1095"/>
                <a:gd name="T5" fmla="*/ 0 h 1819"/>
                <a:gd name="T6" fmla="*/ 0 w 1095"/>
                <a:gd name="T7" fmla="*/ 0 h 1819"/>
                <a:gd name="T8" fmla="*/ 0 w 1095"/>
                <a:gd name="T9" fmla="*/ 0 h 1819"/>
                <a:gd name="T10" fmla="*/ 0 w 1095"/>
                <a:gd name="T11" fmla="*/ 0 h 1819"/>
                <a:gd name="T12" fmla="*/ 0 w 1095"/>
                <a:gd name="T13" fmla="*/ 0 h 1819"/>
                <a:gd name="T14" fmla="*/ 0 w 1095"/>
                <a:gd name="T15" fmla="*/ 0 h 1819"/>
                <a:gd name="T16" fmla="*/ 0 w 1095"/>
                <a:gd name="T17" fmla="*/ 0 h 1819"/>
                <a:gd name="T18" fmla="*/ 0 w 1095"/>
                <a:gd name="T19" fmla="*/ 0 h 1819"/>
                <a:gd name="T20" fmla="*/ 0 w 1095"/>
                <a:gd name="T21" fmla="*/ 0 h 1819"/>
                <a:gd name="T22" fmla="*/ 0 w 1095"/>
                <a:gd name="T23" fmla="*/ 0 h 1819"/>
                <a:gd name="T24" fmla="*/ 0 w 1095"/>
                <a:gd name="T25" fmla="*/ 0 h 1819"/>
                <a:gd name="T26" fmla="*/ 0 w 1095"/>
                <a:gd name="T27" fmla="*/ 0 h 1819"/>
                <a:gd name="T28" fmla="*/ 0 w 1095"/>
                <a:gd name="T29" fmla="*/ 0 h 1819"/>
                <a:gd name="T30" fmla="*/ 0 w 1095"/>
                <a:gd name="T31" fmla="*/ 0 h 1819"/>
                <a:gd name="T32" fmla="*/ 0 w 1095"/>
                <a:gd name="T33" fmla="*/ 0 h 1819"/>
                <a:gd name="T34" fmla="*/ 0 w 1095"/>
                <a:gd name="T35" fmla="*/ 0 h 1819"/>
                <a:gd name="T36" fmla="*/ 0 w 1095"/>
                <a:gd name="T37" fmla="*/ 0 h 1819"/>
                <a:gd name="T38" fmla="*/ 0 w 1095"/>
                <a:gd name="T39" fmla="*/ 0 h 1819"/>
                <a:gd name="T40" fmla="*/ 0 w 1095"/>
                <a:gd name="T41" fmla="*/ 0 h 1819"/>
                <a:gd name="T42" fmla="*/ 0 w 1095"/>
                <a:gd name="T43" fmla="*/ 0 h 1819"/>
                <a:gd name="T44" fmla="*/ 0 w 1095"/>
                <a:gd name="T45" fmla="*/ 0 h 1819"/>
                <a:gd name="T46" fmla="*/ 0 w 1095"/>
                <a:gd name="T47" fmla="*/ 0 h 1819"/>
                <a:gd name="T48" fmla="*/ 0 w 1095"/>
                <a:gd name="T49" fmla="*/ 0 h 1819"/>
                <a:gd name="T50" fmla="*/ 0 w 1095"/>
                <a:gd name="T51" fmla="*/ 0 h 1819"/>
                <a:gd name="T52" fmla="*/ 0 w 1095"/>
                <a:gd name="T53" fmla="*/ 0 h 1819"/>
                <a:gd name="T54" fmla="*/ 0 w 1095"/>
                <a:gd name="T55" fmla="*/ 0 h 1819"/>
                <a:gd name="T56" fmla="*/ 0 w 1095"/>
                <a:gd name="T57" fmla="*/ 0 h 1819"/>
                <a:gd name="T58" fmla="*/ 0 w 1095"/>
                <a:gd name="T59" fmla="*/ 0 h 1819"/>
                <a:gd name="T60" fmla="*/ 0 w 1095"/>
                <a:gd name="T61" fmla="*/ 0 h 1819"/>
                <a:gd name="T62" fmla="*/ 0 w 1095"/>
                <a:gd name="T63" fmla="*/ 0 h 1819"/>
                <a:gd name="T64" fmla="*/ 0 w 1095"/>
                <a:gd name="T65" fmla="*/ 0 h 1819"/>
                <a:gd name="T66" fmla="*/ 0 w 1095"/>
                <a:gd name="T67" fmla="*/ 0 h 1819"/>
                <a:gd name="T68" fmla="*/ 0 w 1095"/>
                <a:gd name="T69" fmla="*/ 0 h 1819"/>
                <a:gd name="T70" fmla="*/ 0 w 1095"/>
                <a:gd name="T71" fmla="*/ 0 h 1819"/>
                <a:gd name="T72" fmla="*/ 0 w 1095"/>
                <a:gd name="T73" fmla="*/ 0 h 1819"/>
                <a:gd name="T74" fmla="*/ 0 w 1095"/>
                <a:gd name="T75" fmla="*/ 0 h 1819"/>
                <a:gd name="T76" fmla="*/ 0 w 1095"/>
                <a:gd name="T77" fmla="*/ 0 h 1819"/>
                <a:gd name="T78" fmla="*/ 0 w 1095"/>
                <a:gd name="T79" fmla="*/ 0 h 1819"/>
                <a:gd name="T80" fmla="*/ 0 w 1095"/>
                <a:gd name="T81" fmla="*/ 0 h 1819"/>
                <a:gd name="T82" fmla="*/ 0 w 1095"/>
                <a:gd name="T83" fmla="*/ 0 h 1819"/>
                <a:gd name="T84" fmla="*/ 0 w 1095"/>
                <a:gd name="T85" fmla="*/ 0 h 1819"/>
                <a:gd name="T86" fmla="*/ 0 w 1095"/>
                <a:gd name="T87" fmla="*/ 0 h 1819"/>
                <a:gd name="T88" fmla="*/ 0 w 1095"/>
                <a:gd name="T89" fmla="*/ 0 h 1819"/>
                <a:gd name="T90" fmla="*/ 0 w 1095"/>
                <a:gd name="T91" fmla="*/ 0 h 1819"/>
                <a:gd name="T92" fmla="*/ 0 w 1095"/>
                <a:gd name="T93" fmla="*/ 0 h 1819"/>
                <a:gd name="T94" fmla="*/ 0 w 1095"/>
                <a:gd name="T95" fmla="*/ 0 h 1819"/>
                <a:gd name="T96" fmla="*/ 0 w 1095"/>
                <a:gd name="T97" fmla="*/ 0 h 1819"/>
                <a:gd name="T98" fmla="*/ 0 w 1095"/>
                <a:gd name="T99" fmla="*/ 0 h 1819"/>
                <a:gd name="T100" fmla="*/ 0 w 1095"/>
                <a:gd name="T101" fmla="*/ 0 h 1819"/>
                <a:gd name="T102" fmla="*/ 0 w 1095"/>
                <a:gd name="T103" fmla="*/ 0 h 1819"/>
                <a:gd name="T104" fmla="*/ 0 w 1095"/>
                <a:gd name="T105" fmla="*/ 0 h 1819"/>
                <a:gd name="T106" fmla="*/ 0 w 1095"/>
                <a:gd name="T107" fmla="*/ 0 h 1819"/>
                <a:gd name="T108" fmla="*/ 0 w 1095"/>
                <a:gd name="T109" fmla="*/ 0 h 1819"/>
                <a:gd name="T110" fmla="*/ 0 w 1095"/>
                <a:gd name="T111" fmla="*/ 0 h 1819"/>
                <a:gd name="T112" fmla="*/ 0 w 1095"/>
                <a:gd name="T113" fmla="*/ 0 h 1819"/>
                <a:gd name="T114" fmla="*/ 0 w 1095"/>
                <a:gd name="T115" fmla="*/ 0 h 1819"/>
                <a:gd name="T116" fmla="*/ 0 w 1095"/>
                <a:gd name="T117" fmla="*/ 0 h 1819"/>
                <a:gd name="T118" fmla="*/ 0 w 1095"/>
                <a:gd name="T119" fmla="*/ 0 h 1819"/>
                <a:gd name="T120" fmla="*/ 0 w 1095"/>
                <a:gd name="T121" fmla="*/ 0 h 18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5"/>
                <a:gd name="T184" fmla="*/ 0 h 1819"/>
                <a:gd name="T185" fmla="*/ 1095 w 1095"/>
                <a:gd name="T186" fmla="*/ 1819 h 18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5" h="1819">
                  <a:moveTo>
                    <a:pt x="186" y="1819"/>
                  </a:moveTo>
                  <a:lnTo>
                    <a:pt x="124" y="1782"/>
                  </a:lnTo>
                  <a:lnTo>
                    <a:pt x="63" y="1782"/>
                  </a:lnTo>
                  <a:lnTo>
                    <a:pt x="25" y="1696"/>
                  </a:lnTo>
                  <a:lnTo>
                    <a:pt x="25" y="1610"/>
                  </a:lnTo>
                  <a:lnTo>
                    <a:pt x="25" y="1536"/>
                  </a:lnTo>
                  <a:lnTo>
                    <a:pt x="25" y="1487"/>
                  </a:lnTo>
                  <a:lnTo>
                    <a:pt x="0" y="1413"/>
                  </a:lnTo>
                  <a:lnTo>
                    <a:pt x="0" y="1327"/>
                  </a:lnTo>
                  <a:lnTo>
                    <a:pt x="25" y="1241"/>
                  </a:lnTo>
                  <a:lnTo>
                    <a:pt x="63" y="1155"/>
                  </a:lnTo>
                  <a:lnTo>
                    <a:pt x="124" y="1118"/>
                  </a:lnTo>
                  <a:lnTo>
                    <a:pt x="161" y="1032"/>
                  </a:lnTo>
                  <a:lnTo>
                    <a:pt x="186" y="946"/>
                  </a:lnTo>
                  <a:lnTo>
                    <a:pt x="186" y="873"/>
                  </a:lnTo>
                  <a:lnTo>
                    <a:pt x="161" y="787"/>
                  </a:lnTo>
                  <a:lnTo>
                    <a:pt x="186" y="700"/>
                  </a:lnTo>
                  <a:lnTo>
                    <a:pt x="222" y="614"/>
                  </a:lnTo>
                  <a:lnTo>
                    <a:pt x="284" y="578"/>
                  </a:lnTo>
                  <a:lnTo>
                    <a:pt x="345" y="540"/>
                  </a:lnTo>
                  <a:lnTo>
                    <a:pt x="419" y="540"/>
                  </a:lnTo>
                  <a:lnTo>
                    <a:pt x="481" y="540"/>
                  </a:lnTo>
                  <a:lnTo>
                    <a:pt x="542" y="492"/>
                  </a:lnTo>
                  <a:lnTo>
                    <a:pt x="603" y="492"/>
                  </a:lnTo>
                  <a:lnTo>
                    <a:pt x="640" y="417"/>
                  </a:lnTo>
                  <a:lnTo>
                    <a:pt x="701" y="417"/>
                  </a:lnTo>
                  <a:lnTo>
                    <a:pt x="763" y="331"/>
                  </a:lnTo>
                  <a:lnTo>
                    <a:pt x="763" y="245"/>
                  </a:lnTo>
                  <a:lnTo>
                    <a:pt x="862" y="245"/>
                  </a:lnTo>
                  <a:lnTo>
                    <a:pt x="898" y="160"/>
                  </a:lnTo>
                  <a:lnTo>
                    <a:pt x="935" y="74"/>
                  </a:lnTo>
                  <a:lnTo>
                    <a:pt x="960" y="0"/>
                  </a:lnTo>
                  <a:lnTo>
                    <a:pt x="1021" y="36"/>
                  </a:lnTo>
                  <a:lnTo>
                    <a:pt x="1095" y="74"/>
                  </a:lnTo>
                  <a:lnTo>
                    <a:pt x="1058" y="160"/>
                  </a:lnTo>
                  <a:lnTo>
                    <a:pt x="1058" y="245"/>
                  </a:lnTo>
                  <a:lnTo>
                    <a:pt x="1095" y="331"/>
                  </a:lnTo>
                  <a:lnTo>
                    <a:pt x="1058" y="417"/>
                  </a:lnTo>
                  <a:lnTo>
                    <a:pt x="1058" y="492"/>
                  </a:lnTo>
                  <a:lnTo>
                    <a:pt x="996" y="540"/>
                  </a:lnTo>
                  <a:lnTo>
                    <a:pt x="996" y="614"/>
                  </a:lnTo>
                  <a:lnTo>
                    <a:pt x="960" y="700"/>
                  </a:lnTo>
                  <a:lnTo>
                    <a:pt x="960" y="787"/>
                  </a:lnTo>
                  <a:lnTo>
                    <a:pt x="935" y="873"/>
                  </a:lnTo>
                  <a:lnTo>
                    <a:pt x="898" y="946"/>
                  </a:lnTo>
                  <a:lnTo>
                    <a:pt x="862" y="1032"/>
                  </a:lnTo>
                  <a:lnTo>
                    <a:pt x="800" y="1118"/>
                  </a:lnTo>
                  <a:lnTo>
                    <a:pt x="738" y="1192"/>
                  </a:lnTo>
                  <a:lnTo>
                    <a:pt x="701" y="1277"/>
                  </a:lnTo>
                  <a:lnTo>
                    <a:pt x="676" y="1363"/>
                  </a:lnTo>
                  <a:lnTo>
                    <a:pt x="603" y="1449"/>
                  </a:lnTo>
                  <a:lnTo>
                    <a:pt x="579" y="1536"/>
                  </a:lnTo>
                  <a:lnTo>
                    <a:pt x="542" y="1610"/>
                  </a:lnTo>
                  <a:lnTo>
                    <a:pt x="517" y="1696"/>
                  </a:lnTo>
                  <a:lnTo>
                    <a:pt x="481" y="1733"/>
                  </a:lnTo>
                  <a:lnTo>
                    <a:pt x="419" y="1782"/>
                  </a:lnTo>
                  <a:lnTo>
                    <a:pt x="345" y="1782"/>
                  </a:lnTo>
                  <a:lnTo>
                    <a:pt x="284" y="1819"/>
                  </a:lnTo>
                  <a:lnTo>
                    <a:pt x="222" y="1819"/>
                  </a:lnTo>
                  <a:lnTo>
                    <a:pt x="186" y="1819"/>
                  </a:lnTo>
                  <a:close/>
                </a:path>
              </a:pathLst>
            </a:custGeom>
            <a:solidFill>
              <a:srgbClr val="00A100"/>
            </a:solidFill>
            <a:ln w="9525">
              <a:noFill/>
              <a:round/>
              <a:headEnd/>
              <a:tailEnd/>
            </a:ln>
          </p:spPr>
          <p:txBody>
            <a:bodyPr/>
            <a:lstStyle/>
            <a:p>
              <a:endParaRPr lang="en-GB">
                <a:solidFill>
                  <a:prstClr val="black"/>
                </a:solidFill>
              </a:endParaRPr>
            </a:p>
          </p:txBody>
        </p:sp>
        <p:sp>
          <p:nvSpPr>
            <p:cNvPr id="56488" name="Freeform 37"/>
            <p:cNvSpPr>
              <a:spLocks/>
            </p:cNvSpPr>
            <p:nvPr/>
          </p:nvSpPr>
          <p:spPr bwMode="auto">
            <a:xfrm>
              <a:off x="4073" y="2789"/>
              <a:ext cx="365" cy="606"/>
            </a:xfrm>
            <a:custGeom>
              <a:avLst/>
              <a:gdLst>
                <a:gd name="T0" fmla="*/ 0 w 1095"/>
                <a:gd name="T1" fmla="*/ 0 h 1819"/>
                <a:gd name="T2" fmla="*/ 0 w 1095"/>
                <a:gd name="T3" fmla="*/ 0 h 1819"/>
                <a:gd name="T4" fmla="*/ 0 w 1095"/>
                <a:gd name="T5" fmla="*/ 0 h 1819"/>
                <a:gd name="T6" fmla="*/ 0 w 1095"/>
                <a:gd name="T7" fmla="*/ 0 h 1819"/>
                <a:gd name="T8" fmla="*/ 0 w 1095"/>
                <a:gd name="T9" fmla="*/ 0 h 1819"/>
                <a:gd name="T10" fmla="*/ 0 w 1095"/>
                <a:gd name="T11" fmla="*/ 0 h 1819"/>
                <a:gd name="T12" fmla="*/ 0 w 1095"/>
                <a:gd name="T13" fmla="*/ 0 h 1819"/>
                <a:gd name="T14" fmla="*/ 0 w 1095"/>
                <a:gd name="T15" fmla="*/ 0 h 1819"/>
                <a:gd name="T16" fmla="*/ 0 w 1095"/>
                <a:gd name="T17" fmla="*/ 0 h 1819"/>
                <a:gd name="T18" fmla="*/ 0 w 1095"/>
                <a:gd name="T19" fmla="*/ 0 h 1819"/>
                <a:gd name="T20" fmla="*/ 0 w 1095"/>
                <a:gd name="T21" fmla="*/ 0 h 1819"/>
                <a:gd name="T22" fmla="*/ 0 w 1095"/>
                <a:gd name="T23" fmla="*/ 0 h 1819"/>
                <a:gd name="T24" fmla="*/ 0 w 1095"/>
                <a:gd name="T25" fmla="*/ 0 h 1819"/>
                <a:gd name="T26" fmla="*/ 0 w 1095"/>
                <a:gd name="T27" fmla="*/ 0 h 1819"/>
                <a:gd name="T28" fmla="*/ 0 w 1095"/>
                <a:gd name="T29" fmla="*/ 0 h 1819"/>
                <a:gd name="T30" fmla="*/ 0 w 1095"/>
                <a:gd name="T31" fmla="*/ 0 h 1819"/>
                <a:gd name="T32" fmla="*/ 0 w 1095"/>
                <a:gd name="T33" fmla="*/ 0 h 1819"/>
                <a:gd name="T34" fmla="*/ 0 w 1095"/>
                <a:gd name="T35" fmla="*/ 0 h 1819"/>
                <a:gd name="T36" fmla="*/ 0 w 1095"/>
                <a:gd name="T37" fmla="*/ 0 h 1819"/>
                <a:gd name="T38" fmla="*/ 0 w 1095"/>
                <a:gd name="T39" fmla="*/ 0 h 1819"/>
                <a:gd name="T40" fmla="*/ 0 w 1095"/>
                <a:gd name="T41" fmla="*/ 0 h 1819"/>
                <a:gd name="T42" fmla="*/ 0 w 1095"/>
                <a:gd name="T43" fmla="*/ 0 h 1819"/>
                <a:gd name="T44" fmla="*/ 0 w 1095"/>
                <a:gd name="T45" fmla="*/ 0 h 1819"/>
                <a:gd name="T46" fmla="*/ 0 w 1095"/>
                <a:gd name="T47" fmla="*/ 0 h 1819"/>
                <a:gd name="T48" fmla="*/ 0 w 1095"/>
                <a:gd name="T49" fmla="*/ 0 h 1819"/>
                <a:gd name="T50" fmla="*/ 0 w 1095"/>
                <a:gd name="T51" fmla="*/ 0 h 1819"/>
                <a:gd name="T52" fmla="*/ 0 w 1095"/>
                <a:gd name="T53" fmla="*/ 0 h 1819"/>
                <a:gd name="T54" fmla="*/ 0 w 1095"/>
                <a:gd name="T55" fmla="*/ 0 h 1819"/>
                <a:gd name="T56" fmla="*/ 0 w 1095"/>
                <a:gd name="T57" fmla="*/ 0 h 1819"/>
                <a:gd name="T58" fmla="*/ 0 w 1095"/>
                <a:gd name="T59" fmla="*/ 0 h 1819"/>
                <a:gd name="T60" fmla="*/ 0 w 1095"/>
                <a:gd name="T61" fmla="*/ 0 h 1819"/>
                <a:gd name="T62" fmla="*/ 0 w 1095"/>
                <a:gd name="T63" fmla="*/ 0 h 1819"/>
                <a:gd name="T64" fmla="*/ 0 w 1095"/>
                <a:gd name="T65" fmla="*/ 0 h 1819"/>
                <a:gd name="T66" fmla="*/ 0 w 1095"/>
                <a:gd name="T67" fmla="*/ 0 h 1819"/>
                <a:gd name="T68" fmla="*/ 0 w 1095"/>
                <a:gd name="T69" fmla="*/ 0 h 1819"/>
                <a:gd name="T70" fmla="*/ 0 w 1095"/>
                <a:gd name="T71" fmla="*/ 0 h 1819"/>
                <a:gd name="T72" fmla="*/ 0 w 1095"/>
                <a:gd name="T73" fmla="*/ 0 h 1819"/>
                <a:gd name="T74" fmla="*/ 0 w 1095"/>
                <a:gd name="T75" fmla="*/ 0 h 1819"/>
                <a:gd name="T76" fmla="*/ 0 w 1095"/>
                <a:gd name="T77" fmla="*/ 0 h 1819"/>
                <a:gd name="T78" fmla="*/ 0 w 1095"/>
                <a:gd name="T79" fmla="*/ 0 h 1819"/>
                <a:gd name="T80" fmla="*/ 0 w 1095"/>
                <a:gd name="T81" fmla="*/ 0 h 1819"/>
                <a:gd name="T82" fmla="*/ 0 w 1095"/>
                <a:gd name="T83" fmla="*/ 0 h 1819"/>
                <a:gd name="T84" fmla="*/ 0 w 1095"/>
                <a:gd name="T85" fmla="*/ 0 h 1819"/>
                <a:gd name="T86" fmla="*/ 0 w 1095"/>
                <a:gd name="T87" fmla="*/ 0 h 1819"/>
                <a:gd name="T88" fmla="*/ 0 w 1095"/>
                <a:gd name="T89" fmla="*/ 0 h 1819"/>
                <a:gd name="T90" fmla="*/ 0 w 1095"/>
                <a:gd name="T91" fmla="*/ 0 h 1819"/>
                <a:gd name="T92" fmla="*/ 0 w 1095"/>
                <a:gd name="T93" fmla="*/ 0 h 1819"/>
                <a:gd name="T94" fmla="*/ 0 w 1095"/>
                <a:gd name="T95" fmla="*/ 0 h 1819"/>
                <a:gd name="T96" fmla="*/ 0 w 1095"/>
                <a:gd name="T97" fmla="*/ 0 h 1819"/>
                <a:gd name="T98" fmla="*/ 0 w 1095"/>
                <a:gd name="T99" fmla="*/ 0 h 1819"/>
                <a:gd name="T100" fmla="*/ 0 w 1095"/>
                <a:gd name="T101" fmla="*/ 0 h 1819"/>
                <a:gd name="T102" fmla="*/ 0 w 1095"/>
                <a:gd name="T103" fmla="*/ 0 h 1819"/>
                <a:gd name="T104" fmla="*/ 0 w 1095"/>
                <a:gd name="T105" fmla="*/ 0 h 1819"/>
                <a:gd name="T106" fmla="*/ 0 w 1095"/>
                <a:gd name="T107" fmla="*/ 0 h 1819"/>
                <a:gd name="T108" fmla="*/ 0 w 1095"/>
                <a:gd name="T109" fmla="*/ 0 h 1819"/>
                <a:gd name="T110" fmla="*/ 0 w 1095"/>
                <a:gd name="T111" fmla="*/ 0 h 1819"/>
                <a:gd name="T112" fmla="*/ 0 w 1095"/>
                <a:gd name="T113" fmla="*/ 0 h 1819"/>
                <a:gd name="T114" fmla="*/ 0 w 1095"/>
                <a:gd name="T115" fmla="*/ 0 h 1819"/>
                <a:gd name="T116" fmla="*/ 0 w 1095"/>
                <a:gd name="T117" fmla="*/ 0 h 1819"/>
                <a:gd name="T118" fmla="*/ 0 w 1095"/>
                <a:gd name="T119" fmla="*/ 0 h 1819"/>
                <a:gd name="T120" fmla="*/ 0 w 1095"/>
                <a:gd name="T121" fmla="*/ 0 h 18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5"/>
                <a:gd name="T184" fmla="*/ 0 h 1819"/>
                <a:gd name="T185" fmla="*/ 1095 w 1095"/>
                <a:gd name="T186" fmla="*/ 1819 h 18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5" h="1819">
                  <a:moveTo>
                    <a:pt x="186" y="1819"/>
                  </a:moveTo>
                  <a:lnTo>
                    <a:pt x="124" y="1782"/>
                  </a:lnTo>
                  <a:lnTo>
                    <a:pt x="63" y="1782"/>
                  </a:lnTo>
                  <a:lnTo>
                    <a:pt x="25" y="1696"/>
                  </a:lnTo>
                  <a:lnTo>
                    <a:pt x="25" y="1610"/>
                  </a:lnTo>
                  <a:lnTo>
                    <a:pt x="25" y="1536"/>
                  </a:lnTo>
                  <a:lnTo>
                    <a:pt x="25" y="1487"/>
                  </a:lnTo>
                  <a:lnTo>
                    <a:pt x="0" y="1413"/>
                  </a:lnTo>
                  <a:lnTo>
                    <a:pt x="0" y="1327"/>
                  </a:lnTo>
                  <a:lnTo>
                    <a:pt x="25" y="1241"/>
                  </a:lnTo>
                  <a:lnTo>
                    <a:pt x="63" y="1155"/>
                  </a:lnTo>
                  <a:lnTo>
                    <a:pt x="124" y="1118"/>
                  </a:lnTo>
                  <a:lnTo>
                    <a:pt x="161" y="1032"/>
                  </a:lnTo>
                  <a:lnTo>
                    <a:pt x="186" y="946"/>
                  </a:lnTo>
                  <a:lnTo>
                    <a:pt x="186" y="873"/>
                  </a:lnTo>
                  <a:lnTo>
                    <a:pt x="161" y="787"/>
                  </a:lnTo>
                  <a:lnTo>
                    <a:pt x="186" y="700"/>
                  </a:lnTo>
                  <a:lnTo>
                    <a:pt x="222" y="614"/>
                  </a:lnTo>
                  <a:lnTo>
                    <a:pt x="284" y="578"/>
                  </a:lnTo>
                  <a:lnTo>
                    <a:pt x="345" y="540"/>
                  </a:lnTo>
                  <a:lnTo>
                    <a:pt x="419" y="540"/>
                  </a:lnTo>
                  <a:lnTo>
                    <a:pt x="481" y="540"/>
                  </a:lnTo>
                  <a:lnTo>
                    <a:pt x="542" y="492"/>
                  </a:lnTo>
                  <a:lnTo>
                    <a:pt x="603" y="492"/>
                  </a:lnTo>
                  <a:lnTo>
                    <a:pt x="640" y="417"/>
                  </a:lnTo>
                  <a:lnTo>
                    <a:pt x="701" y="417"/>
                  </a:lnTo>
                  <a:lnTo>
                    <a:pt x="763" y="331"/>
                  </a:lnTo>
                  <a:lnTo>
                    <a:pt x="763" y="245"/>
                  </a:lnTo>
                  <a:lnTo>
                    <a:pt x="862" y="245"/>
                  </a:lnTo>
                  <a:lnTo>
                    <a:pt x="898" y="160"/>
                  </a:lnTo>
                  <a:lnTo>
                    <a:pt x="935" y="74"/>
                  </a:lnTo>
                  <a:lnTo>
                    <a:pt x="960" y="0"/>
                  </a:lnTo>
                  <a:lnTo>
                    <a:pt x="1021" y="36"/>
                  </a:lnTo>
                  <a:lnTo>
                    <a:pt x="1095" y="74"/>
                  </a:lnTo>
                  <a:lnTo>
                    <a:pt x="1058" y="160"/>
                  </a:lnTo>
                  <a:lnTo>
                    <a:pt x="1058" y="245"/>
                  </a:lnTo>
                  <a:lnTo>
                    <a:pt x="1095" y="331"/>
                  </a:lnTo>
                  <a:lnTo>
                    <a:pt x="1058" y="417"/>
                  </a:lnTo>
                  <a:lnTo>
                    <a:pt x="1058" y="492"/>
                  </a:lnTo>
                  <a:lnTo>
                    <a:pt x="996" y="540"/>
                  </a:lnTo>
                  <a:lnTo>
                    <a:pt x="996" y="614"/>
                  </a:lnTo>
                  <a:lnTo>
                    <a:pt x="960" y="700"/>
                  </a:lnTo>
                  <a:lnTo>
                    <a:pt x="960" y="787"/>
                  </a:lnTo>
                  <a:lnTo>
                    <a:pt x="935" y="873"/>
                  </a:lnTo>
                  <a:lnTo>
                    <a:pt x="898" y="946"/>
                  </a:lnTo>
                  <a:lnTo>
                    <a:pt x="862" y="1032"/>
                  </a:lnTo>
                  <a:lnTo>
                    <a:pt x="800" y="1118"/>
                  </a:lnTo>
                  <a:lnTo>
                    <a:pt x="738" y="1192"/>
                  </a:lnTo>
                  <a:lnTo>
                    <a:pt x="701" y="1277"/>
                  </a:lnTo>
                  <a:lnTo>
                    <a:pt x="676" y="1363"/>
                  </a:lnTo>
                  <a:lnTo>
                    <a:pt x="603" y="1449"/>
                  </a:lnTo>
                  <a:lnTo>
                    <a:pt x="579" y="1536"/>
                  </a:lnTo>
                  <a:lnTo>
                    <a:pt x="542" y="1610"/>
                  </a:lnTo>
                  <a:lnTo>
                    <a:pt x="517" y="1696"/>
                  </a:lnTo>
                  <a:lnTo>
                    <a:pt x="481" y="1733"/>
                  </a:lnTo>
                  <a:lnTo>
                    <a:pt x="419" y="1782"/>
                  </a:lnTo>
                  <a:lnTo>
                    <a:pt x="345" y="1782"/>
                  </a:lnTo>
                  <a:lnTo>
                    <a:pt x="284" y="1819"/>
                  </a:lnTo>
                  <a:lnTo>
                    <a:pt x="222" y="1819"/>
                  </a:lnTo>
                  <a:lnTo>
                    <a:pt x="186" y="181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89" name="Freeform 38"/>
            <p:cNvSpPr>
              <a:spLocks/>
            </p:cNvSpPr>
            <p:nvPr/>
          </p:nvSpPr>
          <p:spPr bwMode="auto">
            <a:xfrm>
              <a:off x="4016" y="1712"/>
              <a:ext cx="496" cy="606"/>
            </a:xfrm>
            <a:custGeom>
              <a:avLst/>
              <a:gdLst>
                <a:gd name="T0" fmla="*/ 0 w 1487"/>
                <a:gd name="T1" fmla="*/ 0 h 1818"/>
                <a:gd name="T2" fmla="*/ 0 w 1487"/>
                <a:gd name="T3" fmla="*/ 0 h 1818"/>
                <a:gd name="T4" fmla="*/ 0 w 1487"/>
                <a:gd name="T5" fmla="*/ 0 h 1818"/>
                <a:gd name="T6" fmla="*/ 0 w 1487"/>
                <a:gd name="T7" fmla="*/ 0 h 1818"/>
                <a:gd name="T8" fmla="*/ 0 w 1487"/>
                <a:gd name="T9" fmla="*/ 0 h 1818"/>
                <a:gd name="T10" fmla="*/ 0 w 1487"/>
                <a:gd name="T11" fmla="*/ 0 h 1818"/>
                <a:gd name="T12" fmla="*/ 0 w 1487"/>
                <a:gd name="T13" fmla="*/ 0 h 1818"/>
                <a:gd name="T14" fmla="*/ 0 w 1487"/>
                <a:gd name="T15" fmla="*/ 0 h 1818"/>
                <a:gd name="T16" fmla="*/ 0 w 1487"/>
                <a:gd name="T17" fmla="*/ 0 h 1818"/>
                <a:gd name="T18" fmla="*/ 0 w 1487"/>
                <a:gd name="T19" fmla="*/ 0 h 1818"/>
                <a:gd name="T20" fmla="*/ 0 w 1487"/>
                <a:gd name="T21" fmla="*/ 0 h 1818"/>
                <a:gd name="T22" fmla="*/ 0 w 1487"/>
                <a:gd name="T23" fmla="*/ 0 h 1818"/>
                <a:gd name="T24" fmla="*/ 0 w 1487"/>
                <a:gd name="T25" fmla="*/ 0 h 1818"/>
                <a:gd name="T26" fmla="*/ 0 w 1487"/>
                <a:gd name="T27" fmla="*/ 0 h 1818"/>
                <a:gd name="T28" fmla="*/ 0 w 1487"/>
                <a:gd name="T29" fmla="*/ 0 h 1818"/>
                <a:gd name="T30" fmla="*/ 0 w 1487"/>
                <a:gd name="T31" fmla="*/ 0 h 1818"/>
                <a:gd name="T32" fmla="*/ 0 w 1487"/>
                <a:gd name="T33" fmla="*/ 0 h 1818"/>
                <a:gd name="T34" fmla="*/ 0 w 1487"/>
                <a:gd name="T35" fmla="*/ 0 h 1818"/>
                <a:gd name="T36" fmla="*/ 0 w 1487"/>
                <a:gd name="T37" fmla="*/ 0 h 1818"/>
                <a:gd name="T38" fmla="*/ 0 w 1487"/>
                <a:gd name="T39" fmla="*/ 0 h 1818"/>
                <a:gd name="T40" fmla="*/ 0 w 1487"/>
                <a:gd name="T41" fmla="*/ 0 h 1818"/>
                <a:gd name="T42" fmla="*/ 0 w 1487"/>
                <a:gd name="T43" fmla="*/ 0 h 1818"/>
                <a:gd name="T44" fmla="*/ 0 w 1487"/>
                <a:gd name="T45" fmla="*/ 0 h 1818"/>
                <a:gd name="T46" fmla="*/ 0 w 1487"/>
                <a:gd name="T47" fmla="*/ 0 h 1818"/>
                <a:gd name="T48" fmla="*/ 0 w 1487"/>
                <a:gd name="T49" fmla="*/ 0 h 1818"/>
                <a:gd name="T50" fmla="*/ 0 w 1487"/>
                <a:gd name="T51" fmla="*/ 0 h 1818"/>
                <a:gd name="T52" fmla="*/ 0 w 1487"/>
                <a:gd name="T53" fmla="*/ 0 h 1818"/>
                <a:gd name="T54" fmla="*/ 0 w 1487"/>
                <a:gd name="T55" fmla="*/ 0 h 1818"/>
                <a:gd name="T56" fmla="*/ 0 w 1487"/>
                <a:gd name="T57" fmla="*/ 0 h 1818"/>
                <a:gd name="T58" fmla="*/ 0 w 1487"/>
                <a:gd name="T59" fmla="*/ 0 h 1818"/>
                <a:gd name="T60" fmla="*/ 0 w 1487"/>
                <a:gd name="T61" fmla="*/ 0 h 1818"/>
                <a:gd name="T62" fmla="*/ 0 w 1487"/>
                <a:gd name="T63" fmla="*/ 0 h 1818"/>
                <a:gd name="T64" fmla="*/ 0 w 1487"/>
                <a:gd name="T65" fmla="*/ 0 h 1818"/>
                <a:gd name="T66" fmla="*/ 0 w 1487"/>
                <a:gd name="T67" fmla="*/ 0 h 1818"/>
                <a:gd name="T68" fmla="*/ 0 w 1487"/>
                <a:gd name="T69" fmla="*/ 0 h 1818"/>
                <a:gd name="T70" fmla="*/ 0 w 1487"/>
                <a:gd name="T71" fmla="*/ 0 h 1818"/>
                <a:gd name="T72" fmla="*/ 0 w 1487"/>
                <a:gd name="T73" fmla="*/ 0 h 1818"/>
                <a:gd name="T74" fmla="*/ 0 w 1487"/>
                <a:gd name="T75" fmla="*/ 0 h 1818"/>
                <a:gd name="T76" fmla="*/ 0 w 1487"/>
                <a:gd name="T77" fmla="*/ 0 h 1818"/>
                <a:gd name="T78" fmla="*/ 0 w 1487"/>
                <a:gd name="T79" fmla="*/ 0 h 1818"/>
                <a:gd name="T80" fmla="*/ 0 w 1487"/>
                <a:gd name="T81" fmla="*/ 0 h 1818"/>
                <a:gd name="T82" fmla="*/ 0 w 1487"/>
                <a:gd name="T83" fmla="*/ 0 h 1818"/>
                <a:gd name="T84" fmla="*/ 0 w 1487"/>
                <a:gd name="T85" fmla="*/ 0 h 1818"/>
                <a:gd name="T86" fmla="*/ 0 w 1487"/>
                <a:gd name="T87" fmla="*/ 0 h 1818"/>
                <a:gd name="T88" fmla="*/ 0 w 1487"/>
                <a:gd name="T89" fmla="*/ 0 h 1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7"/>
                <a:gd name="T136" fmla="*/ 0 h 1818"/>
                <a:gd name="T137" fmla="*/ 1487 w 1487"/>
                <a:gd name="T138" fmla="*/ 1818 h 1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7" h="1818">
                  <a:moveTo>
                    <a:pt x="258" y="209"/>
                  </a:moveTo>
                  <a:lnTo>
                    <a:pt x="258" y="209"/>
                  </a:lnTo>
                  <a:lnTo>
                    <a:pt x="295" y="282"/>
                  </a:lnTo>
                  <a:lnTo>
                    <a:pt x="357" y="368"/>
                  </a:lnTo>
                  <a:lnTo>
                    <a:pt x="418" y="405"/>
                  </a:lnTo>
                  <a:lnTo>
                    <a:pt x="491" y="405"/>
                  </a:lnTo>
                  <a:lnTo>
                    <a:pt x="553" y="454"/>
                  </a:lnTo>
                  <a:lnTo>
                    <a:pt x="614" y="454"/>
                  </a:lnTo>
                  <a:lnTo>
                    <a:pt x="688" y="491"/>
                  </a:lnTo>
                  <a:lnTo>
                    <a:pt x="750" y="491"/>
                  </a:lnTo>
                  <a:lnTo>
                    <a:pt x="774" y="491"/>
                  </a:lnTo>
                  <a:lnTo>
                    <a:pt x="847" y="528"/>
                  </a:lnTo>
                  <a:lnTo>
                    <a:pt x="909" y="528"/>
                  </a:lnTo>
                  <a:lnTo>
                    <a:pt x="971" y="577"/>
                  </a:lnTo>
                  <a:lnTo>
                    <a:pt x="909" y="577"/>
                  </a:lnTo>
                  <a:lnTo>
                    <a:pt x="872" y="663"/>
                  </a:lnTo>
                  <a:lnTo>
                    <a:pt x="811" y="700"/>
                  </a:lnTo>
                  <a:lnTo>
                    <a:pt x="750" y="737"/>
                  </a:lnTo>
                  <a:lnTo>
                    <a:pt x="688" y="822"/>
                  </a:lnTo>
                  <a:lnTo>
                    <a:pt x="614" y="908"/>
                  </a:lnTo>
                  <a:lnTo>
                    <a:pt x="553" y="946"/>
                  </a:lnTo>
                  <a:lnTo>
                    <a:pt x="491" y="946"/>
                  </a:lnTo>
                  <a:lnTo>
                    <a:pt x="418" y="995"/>
                  </a:lnTo>
                  <a:lnTo>
                    <a:pt x="357" y="995"/>
                  </a:lnTo>
                  <a:lnTo>
                    <a:pt x="295" y="1032"/>
                  </a:lnTo>
                  <a:lnTo>
                    <a:pt x="234" y="1032"/>
                  </a:lnTo>
                  <a:lnTo>
                    <a:pt x="196" y="1081"/>
                  </a:lnTo>
                  <a:lnTo>
                    <a:pt x="135" y="1081"/>
                  </a:lnTo>
                  <a:lnTo>
                    <a:pt x="98" y="1117"/>
                  </a:lnTo>
                  <a:lnTo>
                    <a:pt x="73" y="1203"/>
                  </a:lnTo>
                  <a:lnTo>
                    <a:pt x="37" y="1278"/>
                  </a:lnTo>
                  <a:lnTo>
                    <a:pt x="0" y="1364"/>
                  </a:lnTo>
                  <a:lnTo>
                    <a:pt x="0" y="1450"/>
                  </a:lnTo>
                  <a:lnTo>
                    <a:pt x="0" y="1523"/>
                  </a:lnTo>
                  <a:lnTo>
                    <a:pt x="0" y="1609"/>
                  </a:lnTo>
                  <a:lnTo>
                    <a:pt x="0" y="1695"/>
                  </a:lnTo>
                  <a:lnTo>
                    <a:pt x="37" y="1781"/>
                  </a:lnTo>
                  <a:lnTo>
                    <a:pt x="98" y="1781"/>
                  </a:lnTo>
                  <a:lnTo>
                    <a:pt x="171" y="1818"/>
                  </a:lnTo>
                  <a:lnTo>
                    <a:pt x="196" y="1781"/>
                  </a:lnTo>
                  <a:lnTo>
                    <a:pt x="258" y="1695"/>
                  </a:lnTo>
                  <a:lnTo>
                    <a:pt x="295" y="1609"/>
                  </a:lnTo>
                  <a:lnTo>
                    <a:pt x="357" y="1573"/>
                  </a:lnTo>
                  <a:lnTo>
                    <a:pt x="418" y="1523"/>
                  </a:lnTo>
                  <a:lnTo>
                    <a:pt x="491" y="1450"/>
                  </a:lnTo>
                  <a:lnTo>
                    <a:pt x="553" y="1400"/>
                  </a:lnTo>
                  <a:lnTo>
                    <a:pt x="614" y="1364"/>
                  </a:lnTo>
                  <a:lnTo>
                    <a:pt x="688" y="1364"/>
                  </a:lnTo>
                  <a:lnTo>
                    <a:pt x="713" y="1278"/>
                  </a:lnTo>
                  <a:lnTo>
                    <a:pt x="774" y="1241"/>
                  </a:lnTo>
                  <a:lnTo>
                    <a:pt x="847" y="1203"/>
                  </a:lnTo>
                  <a:lnTo>
                    <a:pt x="909" y="1155"/>
                  </a:lnTo>
                  <a:lnTo>
                    <a:pt x="971" y="1081"/>
                  </a:lnTo>
                  <a:lnTo>
                    <a:pt x="1033" y="1032"/>
                  </a:lnTo>
                  <a:lnTo>
                    <a:pt x="1069" y="946"/>
                  </a:lnTo>
                  <a:lnTo>
                    <a:pt x="1106" y="860"/>
                  </a:lnTo>
                  <a:lnTo>
                    <a:pt x="1167" y="822"/>
                  </a:lnTo>
                  <a:lnTo>
                    <a:pt x="1192" y="737"/>
                  </a:lnTo>
                  <a:lnTo>
                    <a:pt x="1229" y="663"/>
                  </a:lnTo>
                  <a:lnTo>
                    <a:pt x="1266" y="577"/>
                  </a:lnTo>
                  <a:lnTo>
                    <a:pt x="1290" y="491"/>
                  </a:lnTo>
                  <a:lnTo>
                    <a:pt x="1364" y="405"/>
                  </a:lnTo>
                  <a:lnTo>
                    <a:pt x="1389" y="332"/>
                  </a:lnTo>
                  <a:lnTo>
                    <a:pt x="1426" y="246"/>
                  </a:lnTo>
                  <a:lnTo>
                    <a:pt x="1450" y="160"/>
                  </a:lnTo>
                  <a:lnTo>
                    <a:pt x="1487" y="73"/>
                  </a:lnTo>
                  <a:lnTo>
                    <a:pt x="1450" y="0"/>
                  </a:lnTo>
                  <a:lnTo>
                    <a:pt x="1389" y="0"/>
                  </a:lnTo>
                  <a:lnTo>
                    <a:pt x="1328" y="37"/>
                  </a:lnTo>
                  <a:lnTo>
                    <a:pt x="1266" y="37"/>
                  </a:lnTo>
                  <a:lnTo>
                    <a:pt x="1192" y="37"/>
                  </a:lnTo>
                  <a:lnTo>
                    <a:pt x="1131" y="37"/>
                  </a:lnTo>
                  <a:lnTo>
                    <a:pt x="1069" y="73"/>
                  </a:lnTo>
                  <a:lnTo>
                    <a:pt x="1008" y="123"/>
                  </a:lnTo>
                  <a:lnTo>
                    <a:pt x="934" y="123"/>
                  </a:lnTo>
                  <a:lnTo>
                    <a:pt x="872" y="160"/>
                  </a:lnTo>
                  <a:lnTo>
                    <a:pt x="811" y="160"/>
                  </a:lnTo>
                  <a:lnTo>
                    <a:pt x="774" y="160"/>
                  </a:lnTo>
                  <a:lnTo>
                    <a:pt x="713" y="209"/>
                  </a:lnTo>
                  <a:lnTo>
                    <a:pt x="652" y="160"/>
                  </a:lnTo>
                  <a:lnTo>
                    <a:pt x="590" y="209"/>
                  </a:lnTo>
                  <a:lnTo>
                    <a:pt x="516" y="246"/>
                  </a:lnTo>
                  <a:lnTo>
                    <a:pt x="455" y="209"/>
                  </a:lnTo>
                  <a:lnTo>
                    <a:pt x="393" y="160"/>
                  </a:lnTo>
                  <a:lnTo>
                    <a:pt x="357" y="73"/>
                  </a:lnTo>
                  <a:lnTo>
                    <a:pt x="295" y="123"/>
                  </a:lnTo>
                  <a:lnTo>
                    <a:pt x="258" y="209"/>
                  </a:lnTo>
                  <a:close/>
                </a:path>
              </a:pathLst>
            </a:custGeom>
            <a:solidFill>
              <a:srgbClr val="00A100"/>
            </a:solidFill>
            <a:ln w="9525">
              <a:noFill/>
              <a:round/>
              <a:headEnd/>
              <a:tailEnd/>
            </a:ln>
          </p:spPr>
          <p:txBody>
            <a:bodyPr/>
            <a:lstStyle/>
            <a:p>
              <a:endParaRPr lang="en-GB">
                <a:solidFill>
                  <a:prstClr val="black"/>
                </a:solidFill>
              </a:endParaRPr>
            </a:p>
          </p:txBody>
        </p:sp>
        <p:sp>
          <p:nvSpPr>
            <p:cNvPr id="56490" name="Freeform 39"/>
            <p:cNvSpPr>
              <a:spLocks/>
            </p:cNvSpPr>
            <p:nvPr/>
          </p:nvSpPr>
          <p:spPr bwMode="auto">
            <a:xfrm>
              <a:off x="4016" y="1712"/>
              <a:ext cx="496" cy="606"/>
            </a:xfrm>
            <a:custGeom>
              <a:avLst/>
              <a:gdLst>
                <a:gd name="T0" fmla="*/ 0 w 1487"/>
                <a:gd name="T1" fmla="*/ 0 h 1818"/>
                <a:gd name="T2" fmla="*/ 0 w 1487"/>
                <a:gd name="T3" fmla="*/ 0 h 1818"/>
                <a:gd name="T4" fmla="*/ 0 w 1487"/>
                <a:gd name="T5" fmla="*/ 0 h 1818"/>
                <a:gd name="T6" fmla="*/ 0 w 1487"/>
                <a:gd name="T7" fmla="*/ 0 h 1818"/>
                <a:gd name="T8" fmla="*/ 0 w 1487"/>
                <a:gd name="T9" fmla="*/ 0 h 1818"/>
                <a:gd name="T10" fmla="*/ 0 w 1487"/>
                <a:gd name="T11" fmla="*/ 0 h 1818"/>
                <a:gd name="T12" fmla="*/ 0 w 1487"/>
                <a:gd name="T13" fmla="*/ 0 h 1818"/>
                <a:gd name="T14" fmla="*/ 0 w 1487"/>
                <a:gd name="T15" fmla="*/ 0 h 1818"/>
                <a:gd name="T16" fmla="*/ 0 w 1487"/>
                <a:gd name="T17" fmla="*/ 0 h 1818"/>
                <a:gd name="T18" fmla="*/ 0 w 1487"/>
                <a:gd name="T19" fmla="*/ 0 h 1818"/>
                <a:gd name="T20" fmla="*/ 0 w 1487"/>
                <a:gd name="T21" fmla="*/ 0 h 1818"/>
                <a:gd name="T22" fmla="*/ 0 w 1487"/>
                <a:gd name="T23" fmla="*/ 0 h 1818"/>
                <a:gd name="T24" fmla="*/ 0 w 1487"/>
                <a:gd name="T25" fmla="*/ 0 h 1818"/>
                <a:gd name="T26" fmla="*/ 0 w 1487"/>
                <a:gd name="T27" fmla="*/ 0 h 1818"/>
                <a:gd name="T28" fmla="*/ 0 w 1487"/>
                <a:gd name="T29" fmla="*/ 0 h 1818"/>
                <a:gd name="T30" fmla="*/ 0 w 1487"/>
                <a:gd name="T31" fmla="*/ 0 h 1818"/>
                <a:gd name="T32" fmla="*/ 0 w 1487"/>
                <a:gd name="T33" fmla="*/ 0 h 1818"/>
                <a:gd name="T34" fmla="*/ 0 w 1487"/>
                <a:gd name="T35" fmla="*/ 0 h 1818"/>
                <a:gd name="T36" fmla="*/ 0 w 1487"/>
                <a:gd name="T37" fmla="*/ 0 h 1818"/>
                <a:gd name="T38" fmla="*/ 0 w 1487"/>
                <a:gd name="T39" fmla="*/ 0 h 1818"/>
                <a:gd name="T40" fmla="*/ 0 w 1487"/>
                <a:gd name="T41" fmla="*/ 0 h 1818"/>
                <a:gd name="T42" fmla="*/ 0 w 1487"/>
                <a:gd name="T43" fmla="*/ 0 h 1818"/>
                <a:gd name="T44" fmla="*/ 0 w 1487"/>
                <a:gd name="T45" fmla="*/ 0 h 1818"/>
                <a:gd name="T46" fmla="*/ 0 w 1487"/>
                <a:gd name="T47" fmla="*/ 0 h 1818"/>
                <a:gd name="T48" fmla="*/ 0 w 1487"/>
                <a:gd name="T49" fmla="*/ 0 h 1818"/>
                <a:gd name="T50" fmla="*/ 0 w 1487"/>
                <a:gd name="T51" fmla="*/ 0 h 1818"/>
                <a:gd name="T52" fmla="*/ 0 w 1487"/>
                <a:gd name="T53" fmla="*/ 0 h 1818"/>
                <a:gd name="T54" fmla="*/ 0 w 1487"/>
                <a:gd name="T55" fmla="*/ 0 h 1818"/>
                <a:gd name="T56" fmla="*/ 0 w 1487"/>
                <a:gd name="T57" fmla="*/ 0 h 1818"/>
                <a:gd name="T58" fmla="*/ 0 w 1487"/>
                <a:gd name="T59" fmla="*/ 0 h 1818"/>
                <a:gd name="T60" fmla="*/ 0 w 1487"/>
                <a:gd name="T61" fmla="*/ 0 h 1818"/>
                <a:gd name="T62" fmla="*/ 0 w 1487"/>
                <a:gd name="T63" fmla="*/ 0 h 1818"/>
                <a:gd name="T64" fmla="*/ 0 w 1487"/>
                <a:gd name="T65" fmla="*/ 0 h 1818"/>
                <a:gd name="T66" fmla="*/ 0 w 1487"/>
                <a:gd name="T67" fmla="*/ 0 h 1818"/>
                <a:gd name="T68" fmla="*/ 0 w 1487"/>
                <a:gd name="T69" fmla="*/ 0 h 1818"/>
                <a:gd name="T70" fmla="*/ 0 w 1487"/>
                <a:gd name="T71" fmla="*/ 0 h 1818"/>
                <a:gd name="T72" fmla="*/ 0 w 1487"/>
                <a:gd name="T73" fmla="*/ 0 h 1818"/>
                <a:gd name="T74" fmla="*/ 0 w 1487"/>
                <a:gd name="T75" fmla="*/ 0 h 1818"/>
                <a:gd name="T76" fmla="*/ 0 w 1487"/>
                <a:gd name="T77" fmla="*/ 0 h 1818"/>
                <a:gd name="T78" fmla="*/ 0 w 1487"/>
                <a:gd name="T79" fmla="*/ 0 h 1818"/>
                <a:gd name="T80" fmla="*/ 0 w 1487"/>
                <a:gd name="T81" fmla="*/ 0 h 1818"/>
                <a:gd name="T82" fmla="*/ 0 w 1487"/>
                <a:gd name="T83" fmla="*/ 0 h 1818"/>
                <a:gd name="T84" fmla="*/ 0 w 1487"/>
                <a:gd name="T85" fmla="*/ 0 h 1818"/>
                <a:gd name="T86" fmla="*/ 0 w 1487"/>
                <a:gd name="T87" fmla="*/ 0 h 1818"/>
                <a:gd name="T88" fmla="*/ 0 w 1487"/>
                <a:gd name="T89" fmla="*/ 0 h 1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7"/>
                <a:gd name="T136" fmla="*/ 0 h 1818"/>
                <a:gd name="T137" fmla="*/ 1487 w 1487"/>
                <a:gd name="T138" fmla="*/ 1818 h 1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7" h="1818">
                  <a:moveTo>
                    <a:pt x="258" y="209"/>
                  </a:moveTo>
                  <a:lnTo>
                    <a:pt x="258" y="209"/>
                  </a:lnTo>
                  <a:lnTo>
                    <a:pt x="295" y="282"/>
                  </a:lnTo>
                  <a:lnTo>
                    <a:pt x="357" y="368"/>
                  </a:lnTo>
                  <a:lnTo>
                    <a:pt x="418" y="405"/>
                  </a:lnTo>
                  <a:lnTo>
                    <a:pt x="491" y="405"/>
                  </a:lnTo>
                  <a:lnTo>
                    <a:pt x="553" y="454"/>
                  </a:lnTo>
                  <a:lnTo>
                    <a:pt x="614" y="454"/>
                  </a:lnTo>
                  <a:lnTo>
                    <a:pt x="688" y="491"/>
                  </a:lnTo>
                  <a:lnTo>
                    <a:pt x="750" y="491"/>
                  </a:lnTo>
                  <a:lnTo>
                    <a:pt x="774" y="491"/>
                  </a:lnTo>
                  <a:lnTo>
                    <a:pt x="847" y="528"/>
                  </a:lnTo>
                  <a:lnTo>
                    <a:pt x="909" y="528"/>
                  </a:lnTo>
                  <a:lnTo>
                    <a:pt x="971" y="577"/>
                  </a:lnTo>
                  <a:lnTo>
                    <a:pt x="909" y="577"/>
                  </a:lnTo>
                  <a:lnTo>
                    <a:pt x="872" y="663"/>
                  </a:lnTo>
                  <a:lnTo>
                    <a:pt x="811" y="700"/>
                  </a:lnTo>
                  <a:lnTo>
                    <a:pt x="750" y="737"/>
                  </a:lnTo>
                  <a:lnTo>
                    <a:pt x="688" y="822"/>
                  </a:lnTo>
                  <a:lnTo>
                    <a:pt x="614" y="908"/>
                  </a:lnTo>
                  <a:lnTo>
                    <a:pt x="553" y="946"/>
                  </a:lnTo>
                  <a:lnTo>
                    <a:pt x="491" y="946"/>
                  </a:lnTo>
                  <a:lnTo>
                    <a:pt x="418" y="995"/>
                  </a:lnTo>
                  <a:lnTo>
                    <a:pt x="357" y="995"/>
                  </a:lnTo>
                  <a:lnTo>
                    <a:pt x="295" y="1032"/>
                  </a:lnTo>
                  <a:lnTo>
                    <a:pt x="234" y="1032"/>
                  </a:lnTo>
                  <a:lnTo>
                    <a:pt x="196" y="1081"/>
                  </a:lnTo>
                  <a:lnTo>
                    <a:pt x="135" y="1081"/>
                  </a:lnTo>
                  <a:lnTo>
                    <a:pt x="98" y="1117"/>
                  </a:lnTo>
                  <a:lnTo>
                    <a:pt x="73" y="1203"/>
                  </a:lnTo>
                  <a:lnTo>
                    <a:pt x="37" y="1278"/>
                  </a:lnTo>
                  <a:lnTo>
                    <a:pt x="0" y="1364"/>
                  </a:lnTo>
                  <a:lnTo>
                    <a:pt x="0" y="1450"/>
                  </a:lnTo>
                  <a:lnTo>
                    <a:pt x="0" y="1523"/>
                  </a:lnTo>
                  <a:lnTo>
                    <a:pt x="0" y="1609"/>
                  </a:lnTo>
                  <a:lnTo>
                    <a:pt x="0" y="1695"/>
                  </a:lnTo>
                  <a:lnTo>
                    <a:pt x="37" y="1781"/>
                  </a:lnTo>
                  <a:lnTo>
                    <a:pt x="98" y="1781"/>
                  </a:lnTo>
                  <a:lnTo>
                    <a:pt x="171" y="1818"/>
                  </a:lnTo>
                  <a:lnTo>
                    <a:pt x="196" y="1781"/>
                  </a:lnTo>
                  <a:lnTo>
                    <a:pt x="258" y="1695"/>
                  </a:lnTo>
                  <a:lnTo>
                    <a:pt x="295" y="1609"/>
                  </a:lnTo>
                  <a:lnTo>
                    <a:pt x="357" y="1573"/>
                  </a:lnTo>
                  <a:lnTo>
                    <a:pt x="418" y="1523"/>
                  </a:lnTo>
                  <a:lnTo>
                    <a:pt x="491" y="1450"/>
                  </a:lnTo>
                  <a:lnTo>
                    <a:pt x="553" y="1400"/>
                  </a:lnTo>
                  <a:lnTo>
                    <a:pt x="614" y="1364"/>
                  </a:lnTo>
                  <a:lnTo>
                    <a:pt x="688" y="1364"/>
                  </a:lnTo>
                  <a:lnTo>
                    <a:pt x="713" y="1278"/>
                  </a:lnTo>
                  <a:lnTo>
                    <a:pt x="774" y="1241"/>
                  </a:lnTo>
                  <a:lnTo>
                    <a:pt x="847" y="1203"/>
                  </a:lnTo>
                  <a:lnTo>
                    <a:pt x="909" y="1155"/>
                  </a:lnTo>
                  <a:lnTo>
                    <a:pt x="971" y="1081"/>
                  </a:lnTo>
                  <a:lnTo>
                    <a:pt x="1033" y="1032"/>
                  </a:lnTo>
                  <a:lnTo>
                    <a:pt x="1069" y="946"/>
                  </a:lnTo>
                  <a:lnTo>
                    <a:pt x="1106" y="860"/>
                  </a:lnTo>
                  <a:lnTo>
                    <a:pt x="1167" y="822"/>
                  </a:lnTo>
                  <a:lnTo>
                    <a:pt x="1192" y="737"/>
                  </a:lnTo>
                  <a:lnTo>
                    <a:pt x="1229" y="663"/>
                  </a:lnTo>
                  <a:lnTo>
                    <a:pt x="1266" y="577"/>
                  </a:lnTo>
                  <a:lnTo>
                    <a:pt x="1290" y="491"/>
                  </a:lnTo>
                  <a:lnTo>
                    <a:pt x="1364" y="405"/>
                  </a:lnTo>
                  <a:lnTo>
                    <a:pt x="1389" y="332"/>
                  </a:lnTo>
                  <a:lnTo>
                    <a:pt x="1426" y="246"/>
                  </a:lnTo>
                  <a:lnTo>
                    <a:pt x="1450" y="160"/>
                  </a:lnTo>
                  <a:lnTo>
                    <a:pt x="1487" y="73"/>
                  </a:lnTo>
                  <a:lnTo>
                    <a:pt x="1450" y="0"/>
                  </a:lnTo>
                  <a:lnTo>
                    <a:pt x="1389" y="0"/>
                  </a:lnTo>
                  <a:lnTo>
                    <a:pt x="1328" y="37"/>
                  </a:lnTo>
                  <a:lnTo>
                    <a:pt x="1266" y="37"/>
                  </a:lnTo>
                  <a:lnTo>
                    <a:pt x="1192" y="37"/>
                  </a:lnTo>
                  <a:lnTo>
                    <a:pt x="1131" y="37"/>
                  </a:lnTo>
                  <a:lnTo>
                    <a:pt x="1069" y="73"/>
                  </a:lnTo>
                  <a:lnTo>
                    <a:pt x="1008" y="123"/>
                  </a:lnTo>
                  <a:lnTo>
                    <a:pt x="934" y="123"/>
                  </a:lnTo>
                  <a:lnTo>
                    <a:pt x="872" y="160"/>
                  </a:lnTo>
                  <a:lnTo>
                    <a:pt x="811" y="160"/>
                  </a:lnTo>
                  <a:lnTo>
                    <a:pt x="774" y="160"/>
                  </a:lnTo>
                  <a:lnTo>
                    <a:pt x="713" y="209"/>
                  </a:lnTo>
                  <a:lnTo>
                    <a:pt x="652" y="160"/>
                  </a:lnTo>
                  <a:lnTo>
                    <a:pt x="590" y="209"/>
                  </a:lnTo>
                  <a:lnTo>
                    <a:pt x="516" y="246"/>
                  </a:lnTo>
                  <a:lnTo>
                    <a:pt x="455" y="209"/>
                  </a:lnTo>
                  <a:lnTo>
                    <a:pt x="393" y="160"/>
                  </a:lnTo>
                  <a:lnTo>
                    <a:pt x="357" y="73"/>
                  </a:lnTo>
                  <a:lnTo>
                    <a:pt x="295" y="123"/>
                  </a:lnTo>
                  <a:lnTo>
                    <a:pt x="258" y="20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91" name="Freeform 40"/>
            <p:cNvSpPr>
              <a:spLocks/>
            </p:cNvSpPr>
            <p:nvPr/>
          </p:nvSpPr>
          <p:spPr bwMode="auto">
            <a:xfrm>
              <a:off x="2545" y="811"/>
              <a:ext cx="709" cy="610"/>
            </a:xfrm>
            <a:custGeom>
              <a:avLst/>
              <a:gdLst>
                <a:gd name="T0" fmla="*/ 0 w 2127"/>
                <a:gd name="T1" fmla="*/ 0 h 1830"/>
                <a:gd name="T2" fmla="*/ 0 w 2127"/>
                <a:gd name="T3" fmla="*/ 0 h 1830"/>
                <a:gd name="T4" fmla="*/ 0 w 2127"/>
                <a:gd name="T5" fmla="*/ 0 h 1830"/>
                <a:gd name="T6" fmla="*/ 0 w 2127"/>
                <a:gd name="T7" fmla="*/ 0 h 1830"/>
                <a:gd name="T8" fmla="*/ 0 w 2127"/>
                <a:gd name="T9" fmla="*/ 0 h 1830"/>
                <a:gd name="T10" fmla="*/ 0 w 2127"/>
                <a:gd name="T11" fmla="*/ 0 h 1830"/>
                <a:gd name="T12" fmla="*/ 0 w 2127"/>
                <a:gd name="T13" fmla="*/ 0 h 1830"/>
                <a:gd name="T14" fmla="*/ 0 w 2127"/>
                <a:gd name="T15" fmla="*/ 0 h 1830"/>
                <a:gd name="T16" fmla="*/ 0 w 2127"/>
                <a:gd name="T17" fmla="*/ 0 h 1830"/>
                <a:gd name="T18" fmla="*/ 0 w 2127"/>
                <a:gd name="T19" fmla="*/ 0 h 1830"/>
                <a:gd name="T20" fmla="*/ 0 w 2127"/>
                <a:gd name="T21" fmla="*/ 0 h 1830"/>
                <a:gd name="T22" fmla="*/ 0 w 2127"/>
                <a:gd name="T23" fmla="*/ 0 h 1830"/>
                <a:gd name="T24" fmla="*/ 0 w 2127"/>
                <a:gd name="T25" fmla="*/ 0 h 1830"/>
                <a:gd name="T26" fmla="*/ 0 w 2127"/>
                <a:gd name="T27" fmla="*/ 0 h 1830"/>
                <a:gd name="T28" fmla="*/ 0 w 2127"/>
                <a:gd name="T29" fmla="*/ 0 h 1830"/>
                <a:gd name="T30" fmla="*/ 0 w 2127"/>
                <a:gd name="T31" fmla="*/ 0 h 1830"/>
                <a:gd name="T32" fmla="*/ 0 w 2127"/>
                <a:gd name="T33" fmla="*/ 0 h 1830"/>
                <a:gd name="T34" fmla="*/ 0 w 2127"/>
                <a:gd name="T35" fmla="*/ 0 h 1830"/>
                <a:gd name="T36" fmla="*/ 0 w 2127"/>
                <a:gd name="T37" fmla="*/ 0 h 1830"/>
                <a:gd name="T38" fmla="*/ 0 w 2127"/>
                <a:gd name="T39" fmla="*/ 0 h 1830"/>
                <a:gd name="T40" fmla="*/ 0 w 2127"/>
                <a:gd name="T41" fmla="*/ 0 h 1830"/>
                <a:gd name="T42" fmla="*/ 0 w 2127"/>
                <a:gd name="T43" fmla="*/ 0 h 1830"/>
                <a:gd name="T44" fmla="*/ 0 w 2127"/>
                <a:gd name="T45" fmla="*/ 0 h 1830"/>
                <a:gd name="T46" fmla="*/ 0 w 2127"/>
                <a:gd name="T47" fmla="*/ 0 h 1830"/>
                <a:gd name="T48" fmla="*/ 0 w 2127"/>
                <a:gd name="T49" fmla="*/ 0 h 1830"/>
                <a:gd name="T50" fmla="*/ 0 w 2127"/>
                <a:gd name="T51" fmla="*/ 0 h 1830"/>
                <a:gd name="T52" fmla="*/ 0 w 2127"/>
                <a:gd name="T53" fmla="*/ 0 h 1830"/>
                <a:gd name="T54" fmla="*/ 0 w 2127"/>
                <a:gd name="T55" fmla="*/ 0 h 1830"/>
                <a:gd name="T56" fmla="*/ 0 w 2127"/>
                <a:gd name="T57" fmla="*/ 0 h 1830"/>
                <a:gd name="T58" fmla="*/ 0 w 2127"/>
                <a:gd name="T59" fmla="*/ 0 h 1830"/>
                <a:gd name="T60" fmla="*/ 0 w 2127"/>
                <a:gd name="T61" fmla="*/ 0 h 1830"/>
                <a:gd name="T62" fmla="*/ 0 w 2127"/>
                <a:gd name="T63" fmla="*/ 0 h 1830"/>
                <a:gd name="T64" fmla="*/ 0 w 2127"/>
                <a:gd name="T65" fmla="*/ 0 h 1830"/>
                <a:gd name="T66" fmla="*/ 0 w 2127"/>
                <a:gd name="T67" fmla="*/ 0 h 1830"/>
                <a:gd name="T68" fmla="*/ 0 w 2127"/>
                <a:gd name="T69" fmla="*/ 0 h 1830"/>
                <a:gd name="T70" fmla="*/ 0 w 2127"/>
                <a:gd name="T71" fmla="*/ 0 h 1830"/>
                <a:gd name="T72" fmla="*/ 0 w 2127"/>
                <a:gd name="T73" fmla="*/ 0 h 1830"/>
                <a:gd name="T74" fmla="*/ 0 w 2127"/>
                <a:gd name="T75" fmla="*/ 0 h 1830"/>
                <a:gd name="T76" fmla="*/ 0 w 2127"/>
                <a:gd name="T77" fmla="*/ 0 h 1830"/>
                <a:gd name="T78" fmla="*/ 0 w 2127"/>
                <a:gd name="T79" fmla="*/ 0 h 1830"/>
                <a:gd name="T80" fmla="*/ 0 w 2127"/>
                <a:gd name="T81" fmla="*/ 0 h 1830"/>
                <a:gd name="T82" fmla="*/ 0 w 2127"/>
                <a:gd name="T83" fmla="*/ 0 h 1830"/>
                <a:gd name="T84" fmla="*/ 0 w 2127"/>
                <a:gd name="T85" fmla="*/ 0 h 1830"/>
                <a:gd name="T86" fmla="*/ 0 w 2127"/>
                <a:gd name="T87" fmla="*/ 0 h 1830"/>
                <a:gd name="T88" fmla="*/ 0 w 2127"/>
                <a:gd name="T89" fmla="*/ 0 h 1830"/>
                <a:gd name="T90" fmla="*/ 0 w 2127"/>
                <a:gd name="T91" fmla="*/ 0 h 1830"/>
                <a:gd name="T92" fmla="*/ 0 w 2127"/>
                <a:gd name="T93" fmla="*/ 0 h 1830"/>
                <a:gd name="T94" fmla="*/ 0 w 2127"/>
                <a:gd name="T95" fmla="*/ 0 h 1830"/>
                <a:gd name="T96" fmla="*/ 0 w 2127"/>
                <a:gd name="T97" fmla="*/ 0 h 1830"/>
                <a:gd name="T98" fmla="*/ 0 w 2127"/>
                <a:gd name="T99" fmla="*/ 0 h 1830"/>
                <a:gd name="T100" fmla="*/ 0 w 2127"/>
                <a:gd name="T101" fmla="*/ 0 h 1830"/>
                <a:gd name="T102" fmla="*/ 0 w 2127"/>
                <a:gd name="T103" fmla="*/ 0 h 1830"/>
                <a:gd name="T104" fmla="*/ 0 w 2127"/>
                <a:gd name="T105" fmla="*/ 0 h 1830"/>
                <a:gd name="T106" fmla="*/ 0 w 2127"/>
                <a:gd name="T107" fmla="*/ 0 h 1830"/>
                <a:gd name="T108" fmla="*/ 0 w 2127"/>
                <a:gd name="T109" fmla="*/ 0 h 18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7"/>
                <a:gd name="T166" fmla="*/ 0 h 1830"/>
                <a:gd name="T167" fmla="*/ 2127 w 2127"/>
                <a:gd name="T168" fmla="*/ 1830 h 18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7" h="1830">
                  <a:moveTo>
                    <a:pt x="750" y="1413"/>
                  </a:moveTo>
                  <a:lnTo>
                    <a:pt x="750" y="1413"/>
                  </a:lnTo>
                  <a:lnTo>
                    <a:pt x="676" y="1413"/>
                  </a:lnTo>
                  <a:lnTo>
                    <a:pt x="615" y="1413"/>
                  </a:lnTo>
                  <a:lnTo>
                    <a:pt x="554" y="1400"/>
                  </a:lnTo>
                  <a:lnTo>
                    <a:pt x="479" y="1363"/>
                  </a:lnTo>
                  <a:lnTo>
                    <a:pt x="455" y="1339"/>
                  </a:lnTo>
                  <a:lnTo>
                    <a:pt x="382" y="1290"/>
                  </a:lnTo>
                  <a:lnTo>
                    <a:pt x="332" y="1290"/>
                  </a:lnTo>
                  <a:lnTo>
                    <a:pt x="271" y="1290"/>
                  </a:lnTo>
                  <a:lnTo>
                    <a:pt x="209" y="1302"/>
                  </a:lnTo>
                  <a:lnTo>
                    <a:pt x="75" y="1314"/>
                  </a:lnTo>
                  <a:lnTo>
                    <a:pt x="75" y="1204"/>
                  </a:lnTo>
                  <a:lnTo>
                    <a:pt x="75" y="1130"/>
                  </a:lnTo>
                  <a:lnTo>
                    <a:pt x="62" y="1032"/>
                  </a:lnTo>
                  <a:lnTo>
                    <a:pt x="50" y="958"/>
                  </a:lnTo>
                  <a:lnTo>
                    <a:pt x="37" y="872"/>
                  </a:lnTo>
                  <a:lnTo>
                    <a:pt x="37" y="787"/>
                  </a:lnTo>
                  <a:lnTo>
                    <a:pt x="37" y="712"/>
                  </a:lnTo>
                  <a:lnTo>
                    <a:pt x="25" y="614"/>
                  </a:lnTo>
                  <a:lnTo>
                    <a:pt x="37" y="540"/>
                  </a:lnTo>
                  <a:lnTo>
                    <a:pt x="12" y="492"/>
                  </a:lnTo>
                  <a:lnTo>
                    <a:pt x="12" y="417"/>
                  </a:lnTo>
                  <a:lnTo>
                    <a:pt x="0" y="344"/>
                  </a:lnTo>
                  <a:lnTo>
                    <a:pt x="0" y="295"/>
                  </a:lnTo>
                  <a:lnTo>
                    <a:pt x="37" y="295"/>
                  </a:lnTo>
                  <a:lnTo>
                    <a:pt x="98" y="258"/>
                  </a:lnTo>
                  <a:lnTo>
                    <a:pt x="173" y="209"/>
                  </a:lnTo>
                  <a:lnTo>
                    <a:pt x="197" y="172"/>
                  </a:lnTo>
                  <a:lnTo>
                    <a:pt x="234" y="134"/>
                  </a:lnTo>
                  <a:lnTo>
                    <a:pt x="295" y="134"/>
                  </a:lnTo>
                  <a:lnTo>
                    <a:pt x="332" y="49"/>
                  </a:lnTo>
                  <a:lnTo>
                    <a:pt x="393" y="0"/>
                  </a:lnTo>
                  <a:lnTo>
                    <a:pt x="431" y="49"/>
                  </a:lnTo>
                  <a:lnTo>
                    <a:pt x="492" y="49"/>
                  </a:lnTo>
                  <a:lnTo>
                    <a:pt x="554" y="49"/>
                  </a:lnTo>
                  <a:lnTo>
                    <a:pt x="615" y="49"/>
                  </a:lnTo>
                  <a:lnTo>
                    <a:pt x="676" y="49"/>
                  </a:lnTo>
                  <a:lnTo>
                    <a:pt x="750" y="86"/>
                  </a:lnTo>
                  <a:lnTo>
                    <a:pt x="812" y="134"/>
                  </a:lnTo>
                  <a:lnTo>
                    <a:pt x="812" y="209"/>
                  </a:lnTo>
                  <a:lnTo>
                    <a:pt x="910" y="209"/>
                  </a:lnTo>
                  <a:lnTo>
                    <a:pt x="971" y="209"/>
                  </a:lnTo>
                  <a:lnTo>
                    <a:pt x="1069" y="258"/>
                  </a:lnTo>
                  <a:lnTo>
                    <a:pt x="1131" y="258"/>
                  </a:lnTo>
                  <a:lnTo>
                    <a:pt x="1205" y="295"/>
                  </a:lnTo>
                  <a:lnTo>
                    <a:pt x="1266" y="344"/>
                  </a:lnTo>
                  <a:lnTo>
                    <a:pt x="1328" y="381"/>
                  </a:lnTo>
                  <a:lnTo>
                    <a:pt x="1389" y="344"/>
                  </a:lnTo>
                  <a:lnTo>
                    <a:pt x="1426" y="258"/>
                  </a:lnTo>
                  <a:lnTo>
                    <a:pt x="1389" y="172"/>
                  </a:lnTo>
                  <a:lnTo>
                    <a:pt x="1426" y="86"/>
                  </a:lnTo>
                  <a:lnTo>
                    <a:pt x="1487" y="49"/>
                  </a:lnTo>
                  <a:lnTo>
                    <a:pt x="1550" y="0"/>
                  </a:lnTo>
                  <a:lnTo>
                    <a:pt x="1611" y="0"/>
                  </a:lnTo>
                  <a:lnTo>
                    <a:pt x="1684" y="0"/>
                  </a:lnTo>
                  <a:lnTo>
                    <a:pt x="1746" y="49"/>
                  </a:lnTo>
                  <a:lnTo>
                    <a:pt x="1807" y="86"/>
                  </a:lnTo>
                  <a:lnTo>
                    <a:pt x="1868" y="86"/>
                  </a:lnTo>
                  <a:lnTo>
                    <a:pt x="1943" y="134"/>
                  </a:lnTo>
                  <a:lnTo>
                    <a:pt x="2004" y="134"/>
                  </a:lnTo>
                  <a:lnTo>
                    <a:pt x="2065" y="172"/>
                  </a:lnTo>
                  <a:lnTo>
                    <a:pt x="2065" y="258"/>
                  </a:lnTo>
                  <a:lnTo>
                    <a:pt x="2065" y="344"/>
                  </a:lnTo>
                  <a:lnTo>
                    <a:pt x="2102" y="417"/>
                  </a:lnTo>
                  <a:lnTo>
                    <a:pt x="2102" y="504"/>
                  </a:lnTo>
                  <a:lnTo>
                    <a:pt x="2102" y="590"/>
                  </a:lnTo>
                  <a:lnTo>
                    <a:pt x="2102" y="663"/>
                  </a:lnTo>
                  <a:lnTo>
                    <a:pt x="2102" y="749"/>
                  </a:lnTo>
                  <a:lnTo>
                    <a:pt x="2102" y="835"/>
                  </a:lnTo>
                  <a:lnTo>
                    <a:pt x="2102" y="921"/>
                  </a:lnTo>
                  <a:lnTo>
                    <a:pt x="2102" y="1007"/>
                  </a:lnTo>
                  <a:lnTo>
                    <a:pt x="2102" y="1082"/>
                  </a:lnTo>
                  <a:lnTo>
                    <a:pt x="2102" y="1166"/>
                  </a:lnTo>
                  <a:lnTo>
                    <a:pt x="2127" y="1253"/>
                  </a:lnTo>
                  <a:lnTo>
                    <a:pt x="2127" y="1327"/>
                  </a:lnTo>
                  <a:lnTo>
                    <a:pt x="2127" y="1413"/>
                  </a:lnTo>
                  <a:lnTo>
                    <a:pt x="2127" y="1450"/>
                  </a:lnTo>
                  <a:lnTo>
                    <a:pt x="2127" y="1536"/>
                  </a:lnTo>
                  <a:lnTo>
                    <a:pt x="2127" y="1622"/>
                  </a:lnTo>
                  <a:lnTo>
                    <a:pt x="2127" y="1708"/>
                  </a:lnTo>
                  <a:lnTo>
                    <a:pt x="2065" y="1708"/>
                  </a:lnTo>
                  <a:lnTo>
                    <a:pt x="2004" y="1744"/>
                  </a:lnTo>
                  <a:lnTo>
                    <a:pt x="2004" y="1830"/>
                  </a:lnTo>
                  <a:lnTo>
                    <a:pt x="1967" y="1830"/>
                  </a:lnTo>
                  <a:lnTo>
                    <a:pt x="1943" y="1830"/>
                  </a:lnTo>
                  <a:lnTo>
                    <a:pt x="1868" y="1830"/>
                  </a:lnTo>
                  <a:lnTo>
                    <a:pt x="1807" y="1781"/>
                  </a:lnTo>
                  <a:lnTo>
                    <a:pt x="1746" y="1744"/>
                  </a:lnTo>
                  <a:lnTo>
                    <a:pt x="1684" y="1708"/>
                  </a:lnTo>
                  <a:lnTo>
                    <a:pt x="1611" y="1658"/>
                  </a:lnTo>
                  <a:lnTo>
                    <a:pt x="1525" y="1585"/>
                  </a:lnTo>
                  <a:lnTo>
                    <a:pt x="1451" y="1585"/>
                  </a:lnTo>
                  <a:lnTo>
                    <a:pt x="1389" y="1536"/>
                  </a:lnTo>
                  <a:lnTo>
                    <a:pt x="1328" y="1499"/>
                  </a:lnTo>
                  <a:lnTo>
                    <a:pt x="1266" y="1450"/>
                  </a:lnTo>
                  <a:lnTo>
                    <a:pt x="1205" y="1413"/>
                  </a:lnTo>
                  <a:lnTo>
                    <a:pt x="1131" y="1376"/>
                  </a:lnTo>
                  <a:lnTo>
                    <a:pt x="1069" y="1376"/>
                  </a:lnTo>
                  <a:lnTo>
                    <a:pt x="1008" y="1327"/>
                  </a:lnTo>
                  <a:lnTo>
                    <a:pt x="935" y="1290"/>
                  </a:lnTo>
                  <a:lnTo>
                    <a:pt x="874" y="1290"/>
                  </a:lnTo>
                  <a:lnTo>
                    <a:pt x="812" y="1290"/>
                  </a:lnTo>
                  <a:lnTo>
                    <a:pt x="750" y="1376"/>
                  </a:lnTo>
                  <a:lnTo>
                    <a:pt x="750" y="1413"/>
                  </a:lnTo>
                  <a:close/>
                </a:path>
              </a:pathLst>
            </a:custGeom>
            <a:solidFill>
              <a:srgbClr val="00A100"/>
            </a:solidFill>
            <a:ln w="9525">
              <a:noFill/>
              <a:round/>
              <a:headEnd/>
              <a:tailEnd/>
            </a:ln>
          </p:spPr>
          <p:txBody>
            <a:bodyPr/>
            <a:lstStyle/>
            <a:p>
              <a:endParaRPr lang="en-GB">
                <a:solidFill>
                  <a:prstClr val="black"/>
                </a:solidFill>
              </a:endParaRPr>
            </a:p>
          </p:txBody>
        </p:sp>
        <p:sp>
          <p:nvSpPr>
            <p:cNvPr id="56492" name="Freeform 41"/>
            <p:cNvSpPr>
              <a:spLocks/>
            </p:cNvSpPr>
            <p:nvPr/>
          </p:nvSpPr>
          <p:spPr bwMode="auto">
            <a:xfrm>
              <a:off x="2545" y="811"/>
              <a:ext cx="709" cy="610"/>
            </a:xfrm>
            <a:custGeom>
              <a:avLst/>
              <a:gdLst>
                <a:gd name="T0" fmla="*/ 0 w 2127"/>
                <a:gd name="T1" fmla="*/ 0 h 1830"/>
                <a:gd name="T2" fmla="*/ 0 w 2127"/>
                <a:gd name="T3" fmla="*/ 0 h 1830"/>
                <a:gd name="T4" fmla="*/ 0 w 2127"/>
                <a:gd name="T5" fmla="*/ 0 h 1830"/>
                <a:gd name="T6" fmla="*/ 0 w 2127"/>
                <a:gd name="T7" fmla="*/ 0 h 1830"/>
                <a:gd name="T8" fmla="*/ 0 w 2127"/>
                <a:gd name="T9" fmla="*/ 0 h 1830"/>
                <a:gd name="T10" fmla="*/ 0 w 2127"/>
                <a:gd name="T11" fmla="*/ 0 h 1830"/>
                <a:gd name="T12" fmla="*/ 0 w 2127"/>
                <a:gd name="T13" fmla="*/ 0 h 1830"/>
                <a:gd name="T14" fmla="*/ 0 w 2127"/>
                <a:gd name="T15" fmla="*/ 0 h 1830"/>
                <a:gd name="T16" fmla="*/ 0 w 2127"/>
                <a:gd name="T17" fmla="*/ 0 h 1830"/>
                <a:gd name="T18" fmla="*/ 0 w 2127"/>
                <a:gd name="T19" fmla="*/ 0 h 1830"/>
                <a:gd name="T20" fmla="*/ 0 w 2127"/>
                <a:gd name="T21" fmla="*/ 0 h 1830"/>
                <a:gd name="T22" fmla="*/ 0 w 2127"/>
                <a:gd name="T23" fmla="*/ 0 h 1830"/>
                <a:gd name="T24" fmla="*/ 0 w 2127"/>
                <a:gd name="T25" fmla="*/ 0 h 1830"/>
                <a:gd name="T26" fmla="*/ 0 w 2127"/>
                <a:gd name="T27" fmla="*/ 0 h 1830"/>
                <a:gd name="T28" fmla="*/ 0 w 2127"/>
                <a:gd name="T29" fmla="*/ 0 h 1830"/>
                <a:gd name="T30" fmla="*/ 0 w 2127"/>
                <a:gd name="T31" fmla="*/ 0 h 1830"/>
                <a:gd name="T32" fmla="*/ 0 w 2127"/>
                <a:gd name="T33" fmla="*/ 0 h 1830"/>
                <a:gd name="T34" fmla="*/ 0 w 2127"/>
                <a:gd name="T35" fmla="*/ 0 h 1830"/>
                <a:gd name="T36" fmla="*/ 0 w 2127"/>
                <a:gd name="T37" fmla="*/ 0 h 1830"/>
                <a:gd name="T38" fmla="*/ 0 w 2127"/>
                <a:gd name="T39" fmla="*/ 0 h 1830"/>
                <a:gd name="T40" fmla="*/ 0 w 2127"/>
                <a:gd name="T41" fmla="*/ 0 h 1830"/>
                <a:gd name="T42" fmla="*/ 0 w 2127"/>
                <a:gd name="T43" fmla="*/ 0 h 1830"/>
                <a:gd name="T44" fmla="*/ 0 w 2127"/>
                <a:gd name="T45" fmla="*/ 0 h 1830"/>
                <a:gd name="T46" fmla="*/ 0 w 2127"/>
                <a:gd name="T47" fmla="*/ 0 h 1830"/>
                <a:gd name="T48" fmla="*/ 0 w 2127"/>
                <a:gd name="T49" fmla="*/ 0 h 1830"/>
                <a:gd name="T50" fmla="*/ 0 w 2127"/>
                <a:gd name="T51" fmla="*/ 0 h 1830"/>
                <a:gd name="T52" fmla="*/ 0 w 2127"/>
                <a:gd name="T53" fmla="*/ 0 h 1830"/>
                <a:gd name="T54" fmla="*/ 0 w 2127"/>
                <a:gd name="T55" fmla="*/ 0 h 1830"/>
                <a:gd name="T56" fmla="*/ 0 w 2127"/>
                <a:gd name="T57" fmla="*/ 0 h 1830"/>
                <a:gd name="T58" fmla="*/ 0 w 2127"/>
                <a:gd name="T59" fmla="*/ 0 h 1830"/>
                <a:gd name="T60" fmla="*/ 0 w 2127"/>
                <a:gd name="T61" fmla="*/ 0 h 1830"/>
                <a:gd name="T62" fmla="*/ 0 w 2127"/>
                <a:gd name="T63" fmla="*/ 0 h 1830"/>
                <a:gd name="T64" fmla="*/ 0 w 2127"/>
                <a:gd name="T65" fmla="*/ 0 h 1830"/>
                <a:gd name="T66" fmla="*/ 0 w 2127"/>
                <a:gd name="T67" fmla="*/ 0 h 1830"/>
                <a:gd name="T68" fmla="*/ 0 w 2127"/>
                <a:gd name="T69" fmla="*/ 0 h 1830"/>
                <a:gd name="T70" fmla="*/ 0 w 2127"/>
                <a:gd name="T71" fmla="*/ 0 h 1830"/>
                <a:gd name="T72" fmla="*/ 0 w 2127"/>
                <a:gd name="T73" fmla="*/ 0 h 1830"/>
                <a:gd name="T74" fmla="*/ 0 w 2127"/>
                <a:gd name="T75" fmla="*/ 0 h 1830"/>
                <a:gd name="T76" fmla="*/ 0 w 2127"/>
                <a:gd name="T77" fmla="*/ 0 h 1830"/>
                <a:gd name="T78" fmla="*/ 0 w 2127"/>
                <a:gd name="T79" fmla="*/ 0 h 1830"/>
                <a:gd name="T80" fmla="*/ 0 w 2127"/>
                <a:gd name="T81" fmla="*/ 0 h 1830"/>
                <a:gd name="T82" fmla="*/ 0 w 2127"/>
                <a:gd name="T83" fmla="*/ 0 h 1830"/>
                <a:gd name="T84" fmla="*/ 0 w 2127"/>
                <a:gd name="T85" fmla="*/ 0 h 1830"/>
                <a:gd name="T86" fmla="*/ 0 w 2127"/>
                <a:gd name="T87" fmla="*/ 0 h 1830"/>
                <a:gd name="T88" fmla="*/ 0 w 2127"/>
                <a:gd name="T89" fmla="*/ 0 h 1830"/>
                <a:gd name="T90" fmla="*/ 0 w 2127"/>
                <a:gd name="T91" fmla="*/ 0 h 1830"/>
                <a:gd name="T92" fmla="*/ 0 w 2127"/>
                <a:gd name="T93" fmla="*/ 0 h 1830"/>
                <a:gd name="T94" fmla="*/ 0 w 2127"/>
                <a:gd name="T95" fmla="*/ 0 h 1830"/>
                <a:gd name="T96" fmla="*/ 0 w 2127"/>
                <a:gd name="T97" fmla="*/ 0 h 1830"/>
                <a:gd name="T98" fmla="*/ 0 w 2127"/>
                <a:gd name="T99" fmla="*/ 0 h 1830"/>
                <a:gd name="T100" fmla="*/ 0 w 2127"/>
                <a:gd name="T101" fmla="*/ 0 h 1830"/>
                <a:gd name="T102" fmla="*/ 0 w 2127"/>
                <a:gd name="T103" fmla="*/ 0 h 1830"/>
                <a:gd name="T104" fmla="*/ 0 w 2127"/>
                <a:gd name="T105" fmla="*/ 0 h 1830"/>
                <a:gd name="T106" fmla="*/ 0 w 2127"/>
                <a:gd name="T107" fmla="*/ 0 h 1830"/>
                <a:gd name="T108" fmla="*/ 0 w 2127"/>
                <a:gd name="T109" fmla="*/ 0 h 18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7"/>
                <a:gd name="T166" fmla="*/ 0 h 1830"/>
                <a:gd name="T167" fmla="*/ 2127 w 2127"/>
                <a:gd name="T168" fmla="*/ 1830 h 18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7" h="1830">
                  <a:moveTo>
                    <a:pt x="750" y="1413"/>
                  </a:moveTo>
                  <a:lnTo>
                    <a:pt x="750" y="1413"/>
                  </a:lnTo>
                  <a:lnTo>
                    <a:pt x="676" y="1413"/>
                  </a:lnTo>
                  <a:lnTo>
                    <a:pt x="615" y="1413"/>
                  </a:lnTo>
                  <a:lnTo>
                    <a:pt x="554" y="1400"/>
                  </a:lnTo>
                  <a:lnTo>
                    <a:pt x="479" y="1363"/>
                  </a:lnTo>
                  <a:lnTo>
                    <a:pt x="455" y="1339"/>
                  </a:lnTo>
                  <a:lnTo>
                    <a:pt x="382" y="1290"/>
                  </a:lnTo>
                  <a:lnTo>
                    <a:pt x="332" y="1290"/>
                  </a:lnTo>
                  <a:lnTo>
                    <a:pt x="271" y="1290"/>
                  </a:lnTo>
                  <a:lnTo>
                    <a:pt x="209" y="1302"/>
                  </a:lnTo>
                  <a:lnTo>
                    <a:pt x="75" y="1314"/>
                  </a:lnTo>
                  <a:lnTo>
                    <a:pt x="75" y="1204"/>
                  </a:lnTo>
                  <a:lnTo>
                    <a:pt x="75" y="1130"/>
                  </a:lnTo>
                  <a:lnTo>
                    <a:pt x="62" y="1032"/>
                  </a:lnTo>
                  <a:lnTo>
                    <a:pt x="50" y="958"/>
                  </a:lnTo>
                  <a:lnTo>
                    <a:pt x="37" y="872"/>
                  </a:lnTo>
                  <a:lnTo>
                    <a:pt x="37" y="787"/>
                  </a:lnTo>
                  <a:lnTo>
                    <a:pt x="37" y="712"/>
                  </a:lnTo>
                  <a:lnTo>
                    <a:pt x="25" y="614"/>
                  </a:lnTo>
                  <a:lnTo>
                    <a:pt x="37" y="540"/>
                  </a:lnTo>
                  <a:lnTo>
                    <a:pt x="12" y="492"/>
                  </a:lnTo>
                  <a:lnTo>
                    <a:pt x="12" y="417"/>
                  </a:lnTo>
                  <a:lnTo>
                    <a:pt x="0" y="344"/>
                  </a:lnTo>
                  <a:lnTo>
                    <a:pt x="0" y="295"/>
                  </a:lnTo>
                  <a:lnTo>
                    <a:pt x="37" y="295"/>
                  </a:lnTo>
                  <a:lnTo>
                    <a:pt x="98" y="258"/>
                  </a:lnTo>
                  <a:lnTo>
                    <a:pt x="173" y="209"/>
                  </a:lnTo>
                  <a:lnTo>
                    <a:pt x="197" y="172"/>
                  </a:lnTo>
                  <a:lnTo>
                    <a:pt x="234" y="134"/>
                  </a:lnTo>
                  <a:lnTo>
                    <a:pt x="295" y="134"/>
                  </a:lnTo>
                  <a:lnTo>
                    <a:pt x="332" y="49"/>
                  </a:lnTo>
                  <a:lnTo>
                    <a:pt x="393" y="0"/>
                  </a:lnTo>
                  <a:lnTo>
                    <a:pt x="431" y="49"/>
                  </a:lnTo>
                  <a:lnTo>
                    <a:pt x="492" y="49"/>
                  </a:lnTo>
                  <a:lnTo>
                    <a:pt x="554" y="49"/>
                  </a:lnTo>
                  <a:lnTo>
                    <a:pt x="615" y="49"/>
                  </a:lnTo>
                  <a:lnTo>
                    <a:pt x="676" y="49"/>
                  </a:lnTo>
                  <a:lnTo>
                    <a:pt x="750" y="86"/>
                  </a:lnTo>
                  <a:lnTo>
                    <a:pt x="812" y="134"/>
                  </a:lnTo>
                  <a:lnTo>
                    <a:pt x="812" y="209"/>
                  </a:lnTo>
                  <a:lnTo>
                    <a:pt x="910" y="209"/>
                  </a:lnTo>
                  <a:lnTo>
                    <a:pt x="971" y="209"/>
                  </a:lnTo>
                  <a:lnTo>
                    <a:pt x="1069" y="258"/>
                  </a:lnTo>
                  <a:lnTo>
                    <a:pt x="1131" y="258"/>
                  </a:lnTo>
                  <a:lnTo>
                    <a:pt x="1205" y="295"/>
                  </a:lnTo>
                  <a:lnTo>
                    <a:pt x="1266" y="344"/>
                  </a:lnTo>
                  <a:lnTo>
                    <a:pt x="1328" y="381"/>
                  </a:lnTo>
                  <a:lnTo>
                    <a:pt x="1389" y="344"/>
                  </a:lnTo>
                  <a:lnTo>
                    <a:pt x="1426" y="258"/>
                  </a:lnTo>
                  <a:lnTo>
                    <a:pt x="1389" y="172"/>
                  </a:lnTo>
                  <a:lnTo>
                    <a:pt x="1426" y="86"/>
                  </a:lnTo>
                  <a:lnTo>
                    <a:pt x="1487" y="49"/>
                  </a:lnTo>
                  <a:lnTo>
                    <a:pt x="1550" y="0"/>
                  </a:lnTo>
                  <a:lnTo>
                    <a:pt x="1611" y="0"/>
                  </a:lnTo>
                  <a:lnTo>
                    <a:pt x="1684" y="0"/>
                  </a:lnTo>
                  <a:lnTo>
                    <a:pt x="1746" y="49"/>
                  </a:lnTo>
                  <a:lnTo>
                    <a:pt x="1807" y="86"/>
                  </a:lnTo>
                  <a:lnTo>
                    <a:pt x="1868" y="86"/>
                  </a:lnTo>
                  <a:lnTo>
                    <a:pt x="1943" y="134"/>
                  </a:lnTo>
                  <a:lnTo>
                    <a:pt x="2004" y="134"/>
                  </a:lnTo>
                  <a:lnTo>
                    <a:pt x="2065" y="172"/>
                  </a:lnTo>
                  <a:lnTo>
                    <a:pt x="2065" y="258"/>
                  </a:lnTo>
                  <a:lnTo>
                    <a:pt x="2065" y="344"/>
                  </a:lnTo>
                  <a:lnTo>
                    <a:pt x="2102" y="417"/>
                  </a:lnTo>
                  <a:lnTo>
                    <a:pt x="2102" y="504"/>
                  </a:lnTo>
                  <a:lnTo>
                    <a:pt x="2102" y="590"/>
                  </a:lnTo>
                  <a:lnTo>
                    <a:pt x="2102" y="663"/>
                  </a:lnTo>
                  <a:lnTo>
                    <a:pt x="2102" y="749"/>
                  </a:lnTo>
                  <a:lnTo>
                    <a:pt x="2102" y="835"/>
                  </a:lnTo>
                  <a:lnTo>
                    <a:pt x="2102" y="921"/>
                  </a:lnTo>
                  <a:lnTo>
                    <a:pt x="2102" y="1007"/>
                  </a:lnTo>
                  <a:lnTo>
                    <a:pt x="2102" y="1082"/>
                  </a:lnTo>
                  <a:lnTo>
                    <a:pt x="2102" y="1166"/>
                  </a:lnTo>
                  <a:lnTo>
                    <a:pt x="2127" y="1253"/>
                  </a:lnTo>
                  <a:lnTo>
                    <a:pt x="2127" y="1327"/>
                  </a:lnTo>
                  <a:lnTo>
                    <a:pt x="2127" y="1413"/>
                  </a:lnTo>
                  <a:lnTo>
                    <a:pt x="2127" y="1450"/>
                  </a:lnTo>
                  <a:lnTo>
                    <a:pt x="2127" y="1536"/>
                  </a:lnTo>
                  <a:lnTo>
                    <a:pt x="2127" y="1622"/>
                  </a:lnTo>
                  <a:lnTo>
                    <a:pt x="2127" y="1708"/>
                  </a:lnTo>
                  <a:lnTo>
                    <a:pt x="2065" y="1708"/>
                  </a:lnTo>
                  <a:lnTo>
                    <a:pt x="2004" y="1744"/>
                  </a:lnTo>
                  <a:lnTo>
                    <a:pt x="2004" y="1830"/>
                  </a:lnTo>
                  <a:lnTo>
                    <a:pt x="1967" y="1830"/>
                  </a:lnTo>
                  <a:lnTo>
                    <a:pt x="1943" y="1830"/>
                  </a:lnTo>
                  <a:lnTo>
                    <a:pt x="1868" y="1830"/>
                  </a:lnTo>
                  <a:lnTo>
                    <a:pt x="1807" y="1781"/>
                  </a:lnTo>
                  <a:lnTo>
                    <a:pt x="1746" y="1744"/>
                  </a:lnTo>
                  <a:lnTo>
                    <a:pt x="1684" y="1708"/>
                  </a:lnTo>
                  <a:lnTo>
                    <a:pt x="1611" y="1658"/>
                  </a:lnTo>
                  <a:lnTo>
                    <a:pt x="1525" y="1585"/>
                  </a:lnTo>
                  <a:lnTo>
                    <a:pt x="1451" y="1585"/>
                  </a:lnTo>
                  <a:lnTo>
                    <a:pt x="1389" y="1536"/>
                  </a:lnTo>
                  <a:lnTo>
                    <a:pt x="1328" y="1499"/>
                  </a:lnTo>
                  <a:lnTo>
                    <a:pt x="1266" y="1450"/>
                  </a:lnTo>
                  <a:lnTo>
                    <a:pt x="1205" y="1413"/>
                  </a:lnTo>
                  <a:lnTo>
                    <a:pt x="1131" y="1376"/>
                  </a:lnTo>
                  <a:lnTo>
                    <a:pt x="1069" y="1376"/>
                  </a:lnTo>
                  <a:lnTo>
                    <a:pt x="1008" y="1327"/>
                  </a:lnTo>
                  <a:lnTo>
                    <a:pt x="935" y="1290"/>
                  </a:lnTo>
                  <a:lnTo>
                    <a:pt x="874" y="1290"/>
                  </a:lnTo>
                  <a:lnTo>
                    <a:pt x="812" y="1290"/>
                  </a:lnTo>
                  <a:lnTo>
                    <a:pt x="750" y="1376"/>
                  </a:lnTo>
                  <a:lnTo>
                    <a:pt x="750" y="14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93" name="Freeform 42"/>
            <p:cNvSpPr>
              <a:spLocks/>
            </p:cNvSpPr>
            <p:nvPr/>
          </p:nvSpPr>
          <p:spPr bwMode="auto">
            <a:xfrm>
              <a:off x="1603" y="675"/>
              <a:ext cx="517" cy="373"/>
            </a:xfrm>
            <a:custGeom>
              <a:avLst/>
              <a:gdLst>
                <a:gd name="T0" fmla="*/ 0 w 1550"/>
                <a:gd name="T1" fmla="*/ 0 h 1118"/>
                <a:gd name="T2" fmla="*/ 0 w 1550"/>
                <a:gd name="T3" fmla="*/ 0 h 1118"/>
                <a:gd name="T4" fmla="*/ 0 w 1550"/>
                <a:gd name="T5" fmla="*/ 0 h 1118"/>
                <a:gd name="T6" fmla="*/ 0 w 1550"/>
                <a:gd name="T7" fmla="*/ 0 h 1118"/>
                <a:gd name="T8" fmla="*/ 0 w 1550"/>
                <a:gd name="T9" fmla="*/ 0 h 1118"/>
                <a:gd name="T10" fmla="*/ 0 w 1550"/>
                <a:gd name="T11" fmla="*/ 0 h 1118"/>
                <a:gd name="T12" fmla="*/ 0 w 1550"/>
                <a:gd name="T13" fmla="*/ 0 h 1118"/>
                <a:gd name="T14" fmla="*/ 0 w 1550"/>
                <a:gd name="T15" fmla="*/ 0 h 1118"/>
                <a:gd name="T16" fmla="*/ 0 w 1550"/>
                <a:gd name="T17" fmla="*/ 0 h 1118"/>
                <a:gd name="T18" fmla="*/ 0 w 1550"/>
                <a:gd name="T19" fmla="*/ 0 h 1118"/>
                <a:gd name="T20" fmla="*/ 0 w 1550"/>
                <a:gd name="T21" fmla="*/ 0 h 1118"/>
                <a:gd name="T22" fmla="*/ 0 w 1550"/>
                <a:gd name="T23" fmla="*/ 0 h 1118"/>
                <a:gd name="T24" fmla="*/ 0 w 1550"/>
                <a:gd name="T25" fmla="*/ 0 h 1118"/>
                <a:gd name="T26" fmla="*/ 0 w 1550"/>
                <a:gd name="T27" fmla="*/ 0 h 1118"/>
                <a:gd name="T28" fmla="*/ 0 w 1550"/>
                <a:gd name="T29" fmla="*/ 0 h 1118"/>
                <a:gd name="T30" fmla="*/ 0 w 1550"/>
                <a:gd name="T31" fmla="*/ 0 h 1118"/>
                <a:gd name="T32" fmla="*/ 0 w 1550"/>
                <a:gd name="T33" fmla="*/ 0 h 1118"/>
                <a:gd name="T34" fmla="*/ 0 w 1550"/>
                <a:gd name="T35" fmla="*/ 0 h 1118"/>
                <a:gd name="T36" fmla="*/ 0 w 1550"/>
                <a:gd name="T37" fmla="*/ 0 h 1118"/>
                <a:gd name="T38" fmla="*/ 0 w 1550"/>
                <a:gd name="T39" fmla="*/ 0 h 1118"/>
                <a:gd name="T40" fmla="*/ 0 w 1550"/>
                <a:gd name="T41" fmla="*/ 0 h 1118"/>
                <a:gd name="T42" fmla="*/ 0 w 1550"/>
                <a:gd name="T43" fmla="*/ 0 h 1118"/>
                <a:gd name="T44" fmla="*/ 0 w 1550"/>
                <a:gd name="T45" fmla="*/ 0 h 1118"/>
                <a:gd name="T46" fmla="*/ 0 w 1550"/>
                <a:gd name="T47" fmla="*/ 0 h 1118"/>
                <a:gd name="T48" fmla="*/ 0 w 1550"/>
                <a:gd name="T49" fmla="*/ 0 h 1118"/>
                <a:gd name="T50" fmla="*/ 0 w 1550"/>
                <a:gd name="T51" fmla="*/ 0 h 1118"/>
                <a:gd name="T52" fmla="*/ 0 w 1550"/>
                <a:gd name="T53" fmla="*/ 0 h 1118"/>
                <a:gd name="T54" fmla="*/ 0 w 1550"/>
                <a:gd name="T55" fmla="*/ 0 h 1118"/>
                <a:gd name="T56" fmla="*/ 0 w 1550"/>
                <a:gd name="T57" fmla="*/ 0 h 1118"/>
                <a:gd name="T58" fmla="*/ 0 w 1550"/>
                <a:gd name="T59" fmla="*/ 0 h 1118"/>
                <a:gd name="T60" fmla="*/ 0 w 1550"/>
                <a:gd name="T61" fmla="*/ 0 h 1118"/>
                <a:gd name="T62" fmla="*/ 0 w 1550"/>
                <a:gd name="T63" fmla="*/ 0 h 1118"/>
                <a:gd name="T64" fmla="*/ 0 w 1550"/>
                <a:gd name="T65" fmla="*/ 0 h 1118"/>
                <a:gd name="T66" fmla="*/ 0 w 1550"/>
                <a:gd name="T67" fmla="*/ 0 h 1118"/>
                <a:gd name="T68" fmla="*/ 0 w 1550"/>
                <a:gd name="T69" fmla="*/ 0 h 1118"/>
                <a:gd name="T70" fmla="*/ 0 w 1550"/>
                <a:gd name="T71" fmla="*/ 0 h 1118"/>
                <a:gd name="T72" fmla="*/ 0 w 1550"/>
                <a:gd name="T73" fmla="*/ 0 h 1118"/>
                <a:gd name="T74" fmla="*/ 0 w 1550"/>
                <a:gd name="T75" fmla="*/ 0 h 1118"/>
                <a:gd name="T76" fmla="*/ 0 w 1550"/>
                <a:gd name="T77" fmla="*/ 0 h 1118"/>
                <a:gd name="T78" fmla="*/ 0 w 1550"/>
                <a:gd name="T79" fmla="*/ 0 h 1118"/>
                <a:gd name="T80" fmla="*/ 0 w 1550"/>
                <a:gd name="T81" fmla="*/ 0 h 1118"/>
                <a:gd name="T82" fmla="*/ 0 w 1550"/>
                <a:gd name="T83" fmla="*/ 0 h 1118"/>
                <a:gd name="T84" fmla="*/ 0 w 1550"/>
                <a:gd name="T85" fmla="*/ 0 h 1118"/>
                <a:gd name="T86" fmla="*/ 0 w 1550"/>
                <a:gd name="T87" fmla="*/ 0 h 1118"/>
                <a:gd name="T88" fmla="*/ 0 w 1550"/>
                <a:gd name="T89" fmla="*/ 0 h 1118"/>
                <a:gd name="T90" fmla="*/ 0 w 1550"/>
                <a:gd name="T91" fmla="*/ 0 h 1118"/>
                <a:gd name="T92" fmla="*/ 0 w 1550"/>
                <a:gd name="T93" fmla="*/ 0 h 1118"/>
                <a:gd name="T94" fmla="*/ 0 w 1550"/>
                <a:gd name="T95" fmla="*/ 0 h 1118"/>
                <a:gd name="T96" fmla="*/ 0 w 1550"/>
                <a:gd name="T97" fmla="*/ 0 h 1118"/>
                <a:gd name="T98" fmla="*/ 0 w 1550"/>
                <a:gd name="T99" fmla="*/ 0 h 1118"/>
                <a:gd name="T100" fmla="*/ 0 w 1550"/>
                <a:gd name="T101" fmla="*/ 0 h 1118"/>
                <a:gd name="T102" fmla="*/ 0 w 1550"/>
                <a:gd name="T103" fmla="*/ 0 h 1118"/>
                <a:gd name="T104" fmla="*/ 0 w 1550"/>
                <a:gd name="T105" fmla="*/ 0 h 1118"/>
                <a:gd name="T106" fmla="*/ 0 w 1550"/>
                <a:gd name="T107" fmla="*/ 0 h 1118"/>
                <a:gd name="T108" fmla="*/ 0 w 1550"/>
                <a:gd name="T109" fmla="*/ 0 h 1118"/>
                <a:gd name="T110" fmla="*/ 0 w 1550"/>
                <a:gd name="T111" fmla="*/ 0 h 1118"/>
                <a:gd name="T112" fmla="*/ 0 w 1550"/>
                <a:gd name="T113" fmla="*/ 0 h 1118"/>
                <a:gd name="T114" fmla="*/ 0 w 1550"/>
                <a:gd name="T115" fmla="*/ 0 h 1118"/>
                <a:gd name="T116" fmla="*/ 0 w 1550"/>
                <a:gd name="T117" fmla="*/ 0 h 1118"/>
                <a:gd name="T118" fmla="*/ 0 w 1550"/>
                <a:gd name="T119" fmla="*/ 0 h 1118"/>
                <a:gd name="T120" fmla="*/ 0 w 1550"/>
                <a:gd name="T121" fmla="*/ 0 h 1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0"/>
                <a:gd name="T184" fmla="*/ 0 h 1118"/>
                <a:gd name="T185" fmla="*/ 1550 w 1550"/>
                <a:gd name="T186" fmla="*/ 1118 h 1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0" h="1118">
                  <a:moveTo>
                    <a:pt x="456" y="1118"/>
                  </a:moveTo>
                  <a:lnTo>
                    <a:pt x="456" y="1032"/>
                  </a:lnTo>
                  <a:lnTo>
                    <a:pt x="456" y="996"/>
                  </a:lnTo>
                  <a:lnTo>
                    <a:pt x="456" y="1032"/>
                  </a:lnTo>
                  <a:lnTo>
                    <a:pt x="381" y="996"/>
                  </a:lnTo>
                  <a:lnTo>
                    <a:pt x="320" y="996"/>
                  </a:lnTo>
                  <a:lnTo>
                    <a:pt x="259" y="996"/>
                  </a:lnTo>
                  <a:lnTo>
                    <a:pt x="197" y="996"/>
                  </a:lnTo>
                  <a:lnTo>
                    <a:pt x="123" y="996"/>
                  </a:lnTo>
                  <a:lnTo>
                    <a:pt x="62" y="996"/>
                  </a:lnTo>
                  <a:lnTo>
                    <a:pt x="0" y="996"/>
                  </a:lnTo>
                  <a:lnTo>
                    <a:pt x="0" y="946"/>
                  </a:lnTo>
                  <a:lnTo>
                    <a:pt x="62" y="910"/>
                  </a:lnTo>
                  <a:lnTo>
                    <a:pt x="123" y="823"/>
                  </a:lnTo>
                  <a:lnTo>
                    <a:pt x="197" y="787"/>
                  </a:lnTo>
                  <a:lnTo>
                    <a:pt x="259" y="750"/>
                  </a:lnTo>
                  <a:lnTo>
                    <a:pt x="357" y="664"/>
                  </a:lnTo>
                  <a:lnTo>
                    <a:pt x="418" y="578"/>
                  </a:lnTo>
                  <a:lnTo>
                    <a:pt x="479" y="492"/>
                  </a:lnTo>
                  <a:lnTo>
                    <a:pt x="542" y="455"/>
                  </a:lnTo>
                  <a:lnTo>
                    <a:pt x="615" y="369"/>
                  </a:lnTo>
                  <a:lnTo>
                    <a:pt x="676" y="283"/>
                  </a:lnTo>
                  <a:lnTo>
                    <a:pt x="738" y="283"/>
                  </a:lnTo>
                  <a:lnTo>
                    <a:pt x="799" y="246"/>
                  </a:lnTo>
                  <a:lnTo>
                    <a:pt x="860" y="209"/>
                  </a:lnTo>
                  <a:lnTo>
                    <a:pt x="935" y="209"/>
                  </a:lnTo>
                  <a:lnTo>
                    <a:pt x="960" y="123"/>
                  </a:lnTo>
                  <a:lnTo>
                    <a:pt x="996" y="37"/>
                  </a:lnTo>
                  <a:lnTo>
                    <a:pt x="1058" y="0"/>
                  </a:lnTo>
                  <a:lnTo>
                    <a:pt x="1132" y="37"/>
                  </a:lnTo>
                  <a:lnTo>
                    <a:pt x="1193" y="37"/>
                  </a:lnTo>
                  <a:lnTo>
                    <a:pt x="1255" y="75"/>
                  </a:lnTo>
                  <a:lnTo>
                    <a:pt x="1316" y="75"/>
                  </a:lnTo>
                  <a:lnTo>
                    <a:pt x="1389" y="75"/>
                  </a:lnTo>
                  <a:lnTo>
                    <a:pt x="1450" y="123"/>
                  </a:lnTo>
                  <a:lnTo>
                    <a:pt x="1512" y="123"/>
                  </a:lnTo>
                  <a:lnTo>
                    <a:pt x="1512" y="209"/>
                  </a:lnTo>
                  <a:lnTo>
                    <a:pt x="1512" y="246"/>
                  </a:lnTo>
                  <a:lnTo>
                    <a:pt x="1550" y="332"/>
                  </a:lnTo>
                  <a:lnTo>
                    <a:pt x="1550" y="406"/>
                  </a:lnTo>
                  <a:lnTo>
                    <a:pt x="1512" y="492"/>
                  </a:lnTo>
                  <a:lnTo>
                    <a:pt x="1450" y="492"/>
                  </a:lnTo>
                  <a:lnTo>
                    <a:pt x="1389" y="540"/>
                  </a:lnTo>
                  <a:lnTo>
                    <a:pt x="1316" y="578"/>
                  </a:lnTo>
                  <a:lnTo>
                    <a:pt x="1255" y="615"/>
                  </a:lnTo>
                  <a:lnTo>
                    <a:pt x="1193" y="664"/>
                  </a:lnTo>
                  <a:lnTo>
                    <a:pt x="1132" y="701"/>
                  </a:lnTo>
                  <a:lnTo>
                    <a:pt x="1058" y="701"/>
                  </a:lnTo>
                  <a:lnTo>
                    <a:pt x="996" y="750"/>
                  </a:lnTo>
                  <a:lnTo>
                    <a:pt x="935" y="787"/>
                  </a:lnTo>
                  <a:lnTo>
                    <a:pt x="860" y="787"/>
                  </a:lnTo>
                  <a:lnTo>
                    <a:pt x="799" y="787"/>
                  </a:lnTo>
                  <a:lnTo>
                    <a:pt x="738" y="787"/>
                  </a:lnTo>
                  <a:lnTo>
                    <a:pt x="676" y="823"/>
                  </a:lnTo>
                  <a:lnTo>
                    <a:pt x="615" y="823"/>
                  </a:lnTo>
                  <a:lnTo>
                    <a:pt x="542" y="873"/>
                  </a:lnTo>
                  <a:lnTo>
                    <a:pt x="479" y="910"/>
                  </a:lnTo>
                  <a:lnTo>
                    <a:pt x="456" y="996"/>
                  </a:lnTo>
                  <a:lnTo>
                    <a:pt x="456" y="1118"/>
                  </a:lnTo>
                  <a:close/>
                </a:path>
              </a:pathLst>
            </a:custGeom>
            <a:solidFill>
              <a:srgbClr val="00A100"/>
            </a:solidFill>
            <a:ln w="9525">
              <a:noFill/>
              <a:round/>
              <a:headEnd/>
              <a:tailEnd/>
            </a:ln>
          </p:spPr>
          <p:txBody>
            <a:bodyPr/>
            <a:lstStyle/>
            <a:p>
              <a:endParaRPr lang="en-GB">
                <a:solidFill>
                  <a:prstClr val="black"/>
                </a:solidFill>
              </a:endParaRPr>
            </a:p>
          </p:txBody>
        </p:sp>
        <p:sp>
          <p:nvSpPr>
            <p:cNvPr id="56494" name="Freeform 43"/>
            <p:cNvSpPr>
              <a:spLocks/>
            </p:cNvSpPr>
            <p:nvPr/>
          </p:nvSpPr>
          <p:spPr bwMode="auto">
            <a:xfrm>
              <a:off x="1603" y="675"/>
              <a:ext cx="517" cy="373"/>
            </a:xfrm>
            <a:custGeom>
              <a:avLst/>
              <a:gdLst>
                <a:gd name="T0" fmla="*/ 0 w 1550"/>
                <a:gd name="T1" fmla="*/ 0 h 1118"/>
                <a:gd name="T2" fmla="*/ 0 w 1550"/>
                <a:gd name="T3" fmla="*/ 0 h 1118"/>
                <a:gd name="T4" fmla="*/ 0 w 1550"/>
                <a:gd name="T5" fmla="*/ 0 h 1118"/>
                <a:gd name="T6" fmla="*/ 0 w 1550"/>
                <a:gd name="T7" fmla="*/ 0 h 1118"/>
                <a:gd name="T8" fmla="*/ 0 w 1550"/>
                <a:gd name="T9" fmla="*/ 0 h 1118"/>
                <a:gd name="T10" fmla="*/ 0 w 1550"/>
                <a:gd name="T11" fmla="*/ 0 h 1118"/>
                <a:gd name="T12" fmla="*/ 0 w 1550"/>
                <a:gd name="T13" fmla="*/ 0 h 1118"/>
                <a:gd name="T14" fmla="*/ 0 w 1550"/>
                <a:gd name="T15" fmla="*/ 0 h 1118"/>
                <a:gd name="T16" fmla="*/ 0 w 1550"/>
                <a:gd name="T17" fmla="*/ 0 h 1118"/>
                <a:gd name="T18" fmla="*/ 0 w 1550"/>
                <a:gd name="T19" fmla="*/ 0 h 1118"/>
                <a:gd name="T20" fmla="*/ 0 w 1550"/>
                <a:gd name="T21" fmla="*/ 0 h 1118"/>
                <a:gd name="T22" fmla="*/ 0 w 1550"/>
                <a:gd name="T23" fmla="*/ 0 h 1118"/>
                <a:gd name="T24" fmla="*/ 0 w 1550"/>
                <a:gd name="T25" fmla="*/ 0 h 1118"/>
                <a:gd name="T26" fmla="*/ 0 w 1550"/>
                <a:gd name="T27" fmla="*/ 0 h 1118"/>
                <a:gd name="T28" fmla="*/ 0 w 1550"/>
                <a:gd name="T29" fmla="*/ 0 h 1118"/>
                <a:gd name="T30" fmla="*/ 0 w 1550"/>
                <a:gd name="T31" fmla="*/ 0 h 1118"/>
                <a:gd name="T32" fmla="*/ 0 w 1550"/>
                <a:gd name="T33" fmla="*/ 0 h 1118"/>
                <a:gd name="T34" fmla="*/ 0 w 1550"/>
                <a:gd name="T35" fmla="*/ 0 h 1118"/>
                <a:gd name="T36" fmla="*/ 0 w 1550"/>
                <a:gd name="T37" fmla="*/ 0 h 1118"/>
                <a:gd name="T38" fmla="*/ 0 w 1550"/>
                <a:gd name="T39" fmla="*/ 0 h 1118"/>
                <a:gd name="T40" fmla="*/ 0 w 1550"/>
                <a:gd name="T41" fmla="*/ 0 h 1118"/>
                <a:gd name="T42" fmla="*/ 0 w 1550"/>
                <a:gd name="T43" fmla="*/ 0 h 1118"/>
                <a:gd name="T44" fmla="*/ 0 w 1550"/>
                <a:gd name="T45" fmla="*/ 0 h 1118"/>
                <a:gd name="T46" fmla="*/ 0 w 1550"/>
                <a:gd name="T47" fmla="*/ 0 h 1118"/>
                <a:gd name="T48" fmla="*/ 0 w 1550"/>
                <a:gd name="T49" fmla="*/ 0 h 1118"/>
                <a:gd name="T50" fmla="*/ 0 w 1550"/>
                <a:gd name="T51" fmla="*/ 0 h 1118"/>
                <a:gd name="T52" fmla="*/ 0 w 1550"/>
                <a:gd name="T53" fmla="*/ 0 h 1118"/>
                <a:gd name="T54" fmla="*/ 0 w 1550"/>
                <a:gd name="T55" fmla="*/ 0 h 1118"/>
                <a:gd name="T56" fmla="*/ 0 w 1550"/>
                <a:gd name="T57" fmla="*/ 0 h 1118"/>
                <a:gd name="T58" fmla="*/ 0 w 1550"/>
                <a:gd name="T59" fmla="*/ 0 h 1118"/>
                <a:gd name="T60" fmla="*/ 0 w 1550"/>
                <a:gd name="T61" fmla="*/ 0 h 1118"/>
                <a:gd name="T62" fmla="*/ 0 w 1550"/>
                <a:gd name="T63" fmla="*/ 0 h 1118"/>
                <a:gd name="T64" fmla="*/ 0 w 1550"/>
                <a:gd name="T65" fmla="*/ 0 h 1118"/>
                <a:gd name="T66" fmla="*/ 0 w 1550"/>
                <a:gd name="T67" fmla="*/ 0 h 1118"/>
                <a:gd name="T68" fmla="*/ 0 w 1550"/>
                <a:gd name="T69" fmla="*/ 0 h 1118"/>
                <a:gd name="T70" fmla="*/ 0 w 1550"/>
                <a:gd name="T71" fmla="*/ 0 h 1118"/>
                <a:gd name="T72" fmla="*/ 0 w 1550"/>
                <a:gd name="T73" fmla="*/ 0 h 1118"/>
                <a:gd name="T74" fmla="*/ 0 w 1550"/>
                <a:gd name="T75" fmla="*/ 0 h 1118"/>
                <a:gd name="T76" fmla="*/ 0 w 1550"/>
                <a:gd name="T77" fmla="*/ 0 h 1118"/>
                <a:gd name="T78" fmla="*/ 0 w 1550"/>
                <a:gd name="T79" fmla="*/ 0 h 1118"/>
                <a:gd name="T80" fmla="*/ 0 w 1550"/>
                <a:gd name="T81" fmla="*/ 0 h 1118"/>
                <a:gd name="T82" fmla="*/ 0 w 1550"/>
                <a:gd name="T83" fmla="*/ 0 h 1118"/>
                <a:gd name="T84" fmla="*/ 0 w 1550"/>
                <a:gd name="T85" fmla="*/ 0 h 1118"/>
                <a:gd name="T86" fmla="*/ 0 w 1550"/>
                <a:gd name="T87" fmla="*/ 0 h 1118"/>
                <a:gd name="T88" fmla="*/ 0 w 1550"/>
                <a:gd name="T89" fmla="*/ 0 h 1118"/>
                <a:gd name="T90" fmla="*/ 0 w 1550"/>
                <a:gd name="T91" fmla="*/ 0 h 1118"/>
                <a:gd name="T92" fmla="*/ 0 w 1550"/>
                <a:gd name="T93" fmla="*/ 0 h 1118"/>
                <a:gd name="T94" fmla="*/ 0 w 1550"/>
                <a:gd name="T95" fmla="*/ 0 h 1118"/>
                <a:gd name="T96" fmla="*/ 0 w 1550"/>
                <a:gd name="T97" fmla="*/ 0 h 1118"/>
                <a:gd name="T98" fmla="*/ 0 w 1550"/>
                <a:gd name="T99" fmla="*/ 0 h 1118"/>
                <a:gd name="T100" fmla="*/ 0 w 1550"/>
                <a:gd name="T101" fmla="*/ 0 h 1118"/>
                <a:gd name="T102" fmla="*/ 0 w 1550"/>
                <a:gd name="T103" fmla="*/ 0 h 1118"/>
                <a:gd name="T104" fmla="*/ 0 w 1550"/>
                <a:gd name="T105" fmla="*/ 0 h 1118"/>
                <a:gd name="T106" fmla="*/ 0 w 1550"/>
                <a:gd name="T107" fmla="*/ 0 h 1118"/>
                <a:gd name="T108" fmla="*/ 0 w 1550"/>
                <a:gd name="T109" fmla="*/ 0 h 1118"/>
                <a:gd name="T110" fmla="*/ 0 w 1550"/>
                <a:gd name="T111" fmla="*/ 0 h 1118"/>
                <a:gd name="T112" fmla="*/ 0 w 1550"/>
                <a:gd name="T113" fmla="*/ 0 h 1118"/>
                <a:gd name="T114" fmla="*/ 0 w 1550"/>
                <a:gd name="T115" fmla="*/ 0 h 1118"/>
                <a:gd name="T116" fmla="*/ 0 w 1550"/>
                <a:gd name="T117" fmla="*/ 0 h 1118"/>
                <a:gd name="T118" fmla="*/ 0 w 1550"/>
                <a:gd name="T119" fmla="*/ 0 h 1118"/>
                <a:gd name="T120" fmla="*/ 0 w 1550"/>
                <a:gd name="T121" fmla="*/ 0 h 1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0"/>
                <a:gd name="T184" fmla="*/ 0 h 1118"/>
                <a:gd name="T185" fmla="*/ 1550 w 1550"/>
                <a:gd name="T186" fmla="*/ 1118 h 1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0" h="1118">
                  <a:moveTo>
                    <a:pt x="456" y="1118"/>
                  </a:moveTo>
                  <a:lnTo>
                    <a:pt x="456" y="1032"/>
                  </a:lnTo>
                  <a:lnTo>
                    <a:pt x="456" y="996"/>
                  </a:lnTo>
                  <a:lnTo>
                    <a:pt x="456" y="1032"/>
                  </a:lnTo>
                  <a:lnTo>
                    <a:pt x="381" y="996"/>
                  </a:lnTo>
                  <a:lnTo>
                    <a:pt x="320" y="996"/>
                  </a:lnTo>
                  <a:lnTo>
                    <a:pt x="259" y="996"/>
                  </a:lnTo>
                  <a:lnTo>
                    <a:pt x="197" y="996"/>
                  </a:lnTo>
                  <a:lnTo>
                    <a:pt x="123" y="996"/>
                  </a:lnTo>
                  <a:lnTo>
                    <a:pt x="62" y="996"/>
                  </a:lnTo>
                  <a:lnTo>
                    <a:pt x="0" y="996"/>
                  </a:lnTo>
                  <a:lnTo>
                    <a:pt x="0" y="946"/>
                  </a:lnTo>
                  <a:lnTo>
                    <a:pt x="62" y="910"/>
                  </a:lnTo>
                  <a:lnTo>
                    <a:pt x="123" y="823"/>
                  </a:lnTo>
                  <a:lnTo>
                    <a:pt x="197" y="787"/>
                  </a:lnTo>
                  <a:lnTo>
                    <a:pt x="259" y="750"/>
                  </a:lnTo>
                  <a:lnTo>
                    <a:pt x="357" y="664"/>
                  </a:lnTo>
                  <a:lnTo>
                    <a:pt x="418" y="578"/>
                  </a:lnTo>
                  <a:lnTo>
                    <a:pt x="479" y="492"/>
                  </a:lnTo>
                  <a:lnTo>
                    <a:pt x="542" y="455"/>
                  </a:lnTo>
                  <a:lnTo>
                    <a:pt x="615" y="369"/>
                  </a:lnTo>
                  <a:lnTo>
                    <a:pt x="676" y="283"/>
                  </a:lnTo>
                  <a:lnTo>
                    <a:pt x="738" y="283"/>
                  </a:lnTo>
                  <a:lnTo>
                    <a:pt x="799" y="246"/>
                  </a:lnTo>
                  <a:lnTo>
                    <a:pt x="860" y="209"/>
                  </a:lnTo>
                  <a:lnTo>
                    <a:pt x="935" y="209"/>
                  </a:lnTo>
                  <a:lnTo>
                    <a:pt x="960" y="123"/>
                  </a:lnTo>
                  <a:lnTo>
                    <a:pt x="996" y="37"/>
                  </a:lnTo>
                  <a:lnTo>
                    <a:pt x="1058" y="0"/>
                  </a:lnTo>
                  <a:lnTo>
                    <a:pt x="1132" y="37"/>
                  </a:lnTo>
                  <a:lnTo>
                    <a:pt x="1193" y="37"/>
                  </a:lnTo>
                  <a:lnTo>
                    <a:pt x="1255" y="75"/>
                  </a:lnTo>
                  <a:lnTo>
                    <a:pt x="1316" y="75"/>
                  </a:lnTo>
                  <a:lnTo>
                    <a:pt x="1389" y="75"/>
                  </a:lnTo>
                  <a:lnTo>
                    <a:pt x="1450" y="123"/>
                  </a:lnTo>
                  <a:lnTo>
                    <a:pt x="1512" y="123"/>
                  </a:lnTo>
                  <a:lnTo>
                    <a:pt x="1512" y="209"/>
                  </a:lnTo>
                  <a:lnTo>
                    <a:pt x="1512" y="246"/>
                  </a:lnTo>
                  <a:lnTo>
                    <a:pt x="1550" y="332"/>
                  </a:lnTo>
                  <a:lnTo>
                    <a:pt x="1550" y="406"/>
                  </a:lnTo>
                  <a:lnTo>
                    <a:pt x="1512" y="492"/>
                  </a:lnTo>
                  <a:lnTo>
                    <a:pt x="1450" y="492"/>
                  </a:lnTo>
                  <a:lnTo>
                    <a:pt x="1389" y="540"/>
                  </a:lnTo>
                  <a:lnTo>
                    <a:pt x="1316" y="578"/>
                  </a:lnTo>
                  <a:lnTo>
                    <a:pt x="1255" y="615"/>
                  </a:lnTo>
                  <a:lnTo>
                    <a:pt x="1193" y="664"/>
                  </a:lnTo>
                  <a:lnTo>
                    <a:pt x="1132" y="701"/>
                  </a:lnTo>
                  <a:lnTo>
                    <a:pt x="1058" y="701"/>
                  </a:lnTo>
                  <a:lnTo>
                    <a:pt x="996" y="750"/>
                  </a:lnTo>
                  <a:lnTo>
                    <a:pt x="935" y="787"/>
                  </a:lnTo>
                  <a:lnTo>
                    <a:pt x="860" y="787"/>
                  </a:lnTo>
                  <a:lnTo>
                    <a:pt x="799" y="787"/>
                  </a:lnTo>
                  <a:lnTo>
                    <a:pt x="738" y="787"/>
                  </a:lnTo>
                  <a:lnTo>
                    <a:pt x="676" y="823"/>
                  </a:lnTo>
                  <a:lnTo>
                    <a:pt x="615" y="823"/>
                  </a:lnTo>
                  <a:lnTo>
                    <a:pt x="542" y="873"/>
                  </a:lnTo>
                  <a:lnTo>
                    <a:pt x="479" y="910"/>
                  </a:lnTo>
                  <a:lnTo>
                    <a:pt x="456" y="996"/>
                  </a:lnTo>
                  <a:lnTo>
                    <a:pt x="456" y="111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95" name="Freeform 44"/>
            <p:cNvSpPr>
              <a:spLocks/>
            </p:cNvSpPr>
            <p:nvPr/>
          </p:nvSpPr>
          <p:spPr bwMode="auto">
            <a:xfrm>
              <a:off x="2492" y="618"/>
              <a:ext cx="184" cy="291"/>
            </a:xfrm>
            <a:custGeom>
              <a:avLst/>
              <a:gdLst>
                <a:gd name="T0" fmla="*/ 0 w 552"/>
                <a:gd name="T1" fmla="*/ 0 h 873"/>
                <a:gd name="T2" fmla="*/ 0 w 552"/>
                <a:gd name="T3" fmla="*/ 0 h 873"/>
                <a:gd name="T4" fmla="*/ 0 w 552"/>
                <a:gd name="T5" fmla="*/ 0 h 873"/>
                <a:gd name="T6" fmla="*/ 0 w 552"/>
                <a:gd name="T7" fmla="*/ 0 h 873"/>
                <a:gd name="T8" fmla="*/ 0 w 552"/>
                <a:gd name="T9" fmla="*/ 0 h 873"/>
                <a:gd name="T10" fmla="*/ 0 w 552"/>
                <a:gd name="T11" fmla="*/ 0 h 873"/>
                <a:gd name="T12" fmla="*/ 0 w 552"/>
                <a:gd name="T13" fmla="*/ 0 h 873"/>
                <a:gd name="T14" fmla="*/ 0 w 552"/>
                <a:gd name="T15" fmla="*/ 0 h 873"/>
                <a:gd name="T16" fmla="*/ 0 w 552"/>
                <a:gd name="T17" fmla="*/ 0 h 873"/>
                <a:gd name="T18" fmla="*/ 0 w 552"/>
                <a:gd name="T19" fmla="*/ 0 h 873"/>
                <a:gd name="T20" fmla="*/ 0 w 552"/>
                <a:gd name="T21" fmla="*/ 0 h 873"/>
                <a:gd name="T22" fmla="*/ 0 w 552"/>
                <a:gd name="T23" fmla="*/ 0 h 873"/>
                <a:gd name="T24" fmla="*/ 0 w 552"/>
                <a:gd name="T25" fmla="*/ 0 h 873"/>
                <a:gd name="T26" fmla="*/ 0 w 552"/>
                <a:gd name="T27" fmla="*/ 0 h 873"/>
                <a:gd name="T28" fmla="*/ 0 w 552"/>
                <a:gd name="T29" fmla="*/ 0 h 873"/>
                <a:gd name="T30" fmla="*/ 0 w 552"/>
                <a:gd name="T31" fmla="*/ 0 h 873"/>
                <a:gd name="T32" fmla="*/ 0 w 552"/>
                <a:gd name="T33" fmla="*/ 0 h 873"/>
                <a:gd name="T34" fmla="*/ 0 w 552"/>
                <a:gd name="T35" fmla="*/ 0 h 873"/>
                <a:gd name="T36" fmla="*/ 0 w 552"/>
                <a:gd name="T37" fmla="*/ 0 h 873"/>
                <a:gd name="T38" fmla="*/ 0 w 552"/>
                <a:gd name="T39" fmla="*/ 0 h 873"/>
                <a:gd name="T40" fmla="*/ 0 w 552"/>
                <a:gd name="T41" fmla="*/ 0 h 873"/>
                <a:gd name="T42" fmla="*/ 0 w 552"/>
                <a:gd name="T43" fmla="*/ 0 h 873"/>
                <a:gd name="T44" fmla="*/ 0 w 552"/>
                <a:gd name="T45" fmla="*/ 0 h 873"/>
                <a:gd name="T46" fmla="*/ 0 w 552"/>
                <a:gd name="T47" fmla="*/ 0 h 873"/>
                <a:gd name="T48" fmla="*/ 0 w 552"/>
                <a:gd name="T49" fmla="*/ 0 h 873"/>
                <a:gd name="T50" fmla="*/ 0 w 552"/>
                <a:gd name="T51" fmla="*/ 0 h 873"/>
                <a:gd name="T52" fmla="*/ 0 w 552"/>
                <a:gd name="T53" fmla="*/ 0 h 873"/>
                <a:gd name="T54" fmla="*/ 0 w 552"/>
                <a:gd name="T55" fmla="*/ 0 h 873"/>
                <a:gd name="T56" fmla="*/ 0 w 552"/>
                <a:gd name="T57" fmla="*/ 0 h 873"/>
                <a:gd name="T58" fmla="*/ 0 w 552"/>
                <a:gd name="T59" fmla="*/ 0 h 873"/>
                <a:gd name="T60" fmla="*/ 0 w 552"/>
                <a:gd name="T61" fmla="*/ 0 h 873"/>
                <a:gd name="T62" fmla="*/ 0 w 552"/>
                <a:gd name="T63" fmla="*/ 0 h 873"/>
                <a:gd name="T64" fmla="*/ 0 w 552"/>
                <a:gd name="T65" fmla="*/ 0 h 873"/>
                <a:gd name="T66" fmla="*/ 0 w 552"/>
                <a:gd name="T67" fmla="*/ 0 h 873"/>
                <a:gd name="T68" fmla="*/ 0 w 552"/>
                <a:gd name="T69" fmla="*/ 0 h 873"/>
                <a:gd name="T70" fmla="*/ 0 w 552"/>
                <a:gd name="T71" fmla="*/ 0 h 873"/>
                <a:gd name="T72" fmla="*/ 0 w 552"/>
                <a:gd name="T73" fmla="*/ 0 h 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873"/>
                <a:gd name="T113" fmla="*/ 552 w 552"/>
                <a:gd name="T114" fmla="*/ 873 h 8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873">
                  <a:moveTo>
                    <a:pt x="529" y="578"/>
                  </a:moveTo>
                  <a:lnTo>
                    <a:pt x="430" y="541"/>
                  </a:lnTo>
                  <a:lnTo>
                    <a:pt x="393" y="455"/>
                  </a:lnTo>
                  <a:lnTo>
                    <a:pt x="332" y="455"/>
                  </a:lnTo>
                  <a:lnTo>
                    <a:pt x="356" y="381"/>
                  </a:lnTo>
                  <a:lnTo>
                    <a:pt x="430" y="381"/>
                  </a:lnTo>
                  <a:lnTo>
                    <a:pt x="491" y="333"/>
                  </a:lnTo>
                  <a:lnTo>
                    <a:pt x="491" y="247"/>
                  </a:lnTo>
                  <a:lnTo>
                    <a:pt x="454" y="172"/>
                  </a:lnTo>
                  <a:lnTo>
                    <a:pt x="454" y="86"/>
                  </a:lnTo>
                  <a:lnTo>
                    <a:pt x="393" y="0"/>
                  </a:lnTo>
                  <a:lnTo>
                    <a:pt x="332" y="0"/>
                  </a:lnTo>
                  <a:lnTo>
                    <a:pt x="257" y="50"/>
                  </a:lnTo>
                  <a:lnTo>
                    <a:pt x="196" y="86"/>
                  </a:lnTo>
                  <a:lnTo>
                    <a:pt x="159" y="86"/>
                  </a:lnTo>
                  <a:lnTo>
                    <a:pt x="135" y="172"/>
                  </a:lnTo>
                  <a:lnTo>
                    <a:pt x="135" y="247"/>
                  </a:lnTo>
                  <a:lnTo>
                    <a:pt x="98" y="333"/>
                  </a:lnTo>
                  <a:lnTo>
                    <a:pt x="73" y="418"/>
                  </a:lnTo>
                  <a:lnTo>
                    <a:pt x="0" y="455"/>
                  </a:lnTo>
                  <a:lnTo>
                    <a:pt x="37" y="541"/>
                  </a:lnTo>
                  <a:lnTo>
                    <a:pt x="98" y="627"/>
                  </a:lnTo>
                  <a:lnTo>
                    <a:pt x="135" y="712"/>
                  </a:lnTo>
                  <a:lnTo>
                    <a:pt x="159" y="787"/>
                  </a:lnTo>
                  <a:lnTo>
                    <a:pt x="159" y="873"/>
                  </a:lnTo>
                  <a:lnTo>
                    <a:pt x="196" y="873"/>
                  </a:lnTo>
                  <a:lnTo>
                    <a:pt x="257" y="836"/>
                  </a:lnTo>
                  <a:lnTo>
                    <a:pt x="332" y="787"/>
                  </a:lnTo>
                  <a:lnTo>
                    <a:pt x="356" y="750"/>
                  </a:lnTo>
                  <a:lnTo>
                    <a:pt x="393" y="712"/>
                  </a:lnTo>
                  <a:lnTo>
                    <a:pt x="454" y="712"/>
                  </a:lnTo>
                  <a:lnTo>
                    <a:pt x="491" y="627"/>
                  </a:lnTo>
                  <a:lnTo>
                    <a:pt x="552" y="578"/>
                  </a:lnTo>
                  <a:lnTo>
                    <a:pt x="529" y="578"/>
                  </a:lnTo>
                  <a:close/>
                </a:path>
              </a:pathLst>
            </a:custGeom>
            <a:solidFill>
              <a:srgbClr val="00A100"/>
            </a:solidFill>
            <a:ln w="9525">
              <a:noFill/>
              <a:round/>
              <a:headEnd/>
              <a:tailEnd/>
            </a:ln>
          </p:spPr>
          <p:txBody>
            <a:bodyPr/>
            <a:lstStyle/>
            <a:p>
              <a:endParaRPr lang="en-GB">
                <a:solidFill>
                  <a:prstClr val="black"/>
                </a:solidFill>
              </a:endParaRPr>
            </a:p>
          </p:txBody>
        </p:sp>
        <p:sp>
          <p:nvSpPr>
            <p:cNvPr id="56496" name="Freeform 45"/>
            <p:cNvSpPr>
              <a:spLocks/>
            </p:cNvSpPr>
            <p:nvPr/>
          </p:nvSpPr>
          <p:spPr bwMode="auto">
            <a:xfrm>
              <a:off x="2492" y="618"/>
              <a:ext cx="184" cy="291"/>
            </a:xfrm>
            <a:custGeom>
              <a:avLst/>
              <a:gdLst>
                <a:gd name="T0" fmla="*/ 0 w 552"/>
                <a:gd name="T1" fmla="*/ 0 h 873"/>
                <a:gd name="T2" fmla="*/ 0 w 552"/>
                <a:gd name="T3" fmla="*/ 0 h 873"/>
                <a:gd name="T4" fmla="*/ 0 w 552"/>
                <a:gd name="T5" fmla="*/ 0 h 873"/>
                <a:gd name="T6" fmla="*/ 0 w 552"/>
                <a:gd name="T7" fmla="*/ 0 h 873"/>
                <a:gd name="T8" fmla="*/ 0 w 552"/>
                <a:gd name="T9" fmla="*/ 0 h 873"/>
                <a:gd name="T10" fmla="*/ 0 w 552"/>
                <a:gd name="T11" fmla="*/ 0 h 873"/>
                <a:gd name="T12" fmla="*/ 0 w 552"/>
                <a:gd name="T13" fmla="*/ 0 h 873"/>
                <a:gd name="T14" fmla="*/ 0 w 552"/>
                <a:gd name="T15" fmla="*/ 0 h 873"/>
                <a:gd name="T16" fmla="*/ 0 w 552"/>
                <a:gd name="T17" fmla="*/ 0 h 873"/>
                <a:gd name="T18" fmla="*/ 0 w 552"/>
                <a:gd name="T19" fmla="*/ 0 h 873"/>
                <a:gd name="T20" fmla="*/ 0 w 552"/>
                <a:gd name="T21" fmla="*/ 0 h 873"/>
                <a:gd name="T22" fmla="*/ 0 w 552"/>
                <a:gd name="T23" fmla="*/ 0 h 873"/>
                <a:gd name="T24" fmla="*/ 0 w 552"/>
                <a:gd name="T25" fmla="*/ 0 h 873"/>
                <a:gd name="T26" fmla="*/ 0 w 552"/>
                <a:gd name="T27" fmla="*/ 0 h 873"/>
                <a:gd name="T28" fmla="*/ 0 w 552"/>
                <a:gd name="T29" fmla="*/ 0 h 873"/>
                <a:gd name="T30" fmla="*/ 0 w 552"/>
                <a:gd name="T31" fmla="*/ 0 h 873"/>
                <a:gd name="T32" fmla="*/ 0 w 552"/>
                <a:gd name="T33" fmla="*/ 0 h 873"/>
                <a:gd name="T34" fmla="*/ 0 w 552"/>
                <a:gd name="T35" fmla="*/ 0 h 873"/>
                <a:gd name="T36" fmla="*/ 0 w 552"/>
                <a:gd name="T37" fmla="*/ 0 h 873"/>
                <a:gd name="T38" fmla="*/ 0 w 552"/>
                <a:gd name="T39" fmla="*/ 0 h 873"/>
                <a:gd name="T40" fmla="*/ 0 w 552"/>
                <a:gd name="T41" fmla="*/ 0 h 873"/>
                <a:gd name="T42" fmla="*/ 0 w 552"/>
                <a:gd name="T43" fmla="*/ 0 h 873"/>
                <a:gd name="T44" fmla="*/ 0 w 552"/>
                <a:gd name="T45" fmla="*/ 0 h 873"/>
                <a:gd name="T46" fmla="*/ 0 w 552"/>
                <a:gd name="T47" fmla="*/ 0 h 873"/>
                <a:gd name="T48" fmla="*/ 0 w 552"/>
                <a:gd name="T49" fmla="*/ 0 h 873"/>
                <a:gd name="T50" fmla="*/ 0 w 552"/>
                <a:gd name="T51" fmla="*/ 0 h 873"/>
                <a:gd name="T52" fmla="*/ 0 w 552"/>
                <a:gd name="T53" fmla="*/ 0 h 873"/>
                <a:gd name="T54" fmla="*/ 0 w 552"/>
                <a:gd name="T55" fmla="*/ 0 h 873"/>
                <a:gd name="T56" fmla="*/ 0 w 552"/>
                <a:gd name="T57" fmla="*/ 0 h 873"/>
                <a:gd name="T58" fmla="*/ 0 w 552"/>
                <a:gd name="T59" fmla="*/ 0 h 873"/>
                <a:gd name="T60" fmla="*/ 0 w 552"/>
                <a:gd name="T61" fmla="*/ 0 h 873"/>
                <a:gd name="T62" fmla="*/ 0 w 552"/>
                <a:gd name="T63" fmla="*/ 0 h 873"/>
                <a:gd name="T64" fmla="*/ 0 w 552"/>
                <a:gd name="T65" fmla="*/ 0 h 873"/>
                <a:gd name="T66" fmla="*/ 0 w 552"/>
                <a:gd name="T67" fmla="*/ 0 h 873"/>
                <a:gd name="T68" fmla="*/ 0 w 552"/>
                <a:gd name="T69" fmla="*/ 0 h 873"/>
                <a:gd name="T70" fmla="*/ 0 w 552"/>
                <a:gd name="T71" fmla="*/ 0 h 873"/>
                <a:gd name="T72" fmla="*/ 0 w 552"/>
                <a:gd name="T73" fmla="*/ 0 h 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873"/>
                <a:gd name="T113" fmla="*/ 552 w 552"/>
                <a:gd name="T114" fmla="*/ 873 h 8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873">
                  <a:moveTo>
                    <a:pt x="529" y="578"/>
                  </a:moveTo>
                  <a:lnTo>
                    <a:pt x="430" y="541"/>
                  </a:lnTo>
                  <a:lnTo>
                    <a:pt x="393" y="455"/>
                  </a:lnTo>
                  <a:lnTo>
                    <a:pt x="332" y="455"/>
                  </a:lnTo>
                  <a:lnTo>
                    <a:pt x="356" y="381"/>
                  </a:lnTo>
                  <a:lnTo>
                    <a:pt x="430" y="381"/>
                  </a:lnTo>
                  <a:lnTo>
                    <a:pt x="491" y="333"/>
                  </a:lnTo>
                  <a:lnTo>
                    <a:pt x="491" y="247"/>
                  </a:lnTo>
                  <a:lnTo>
                    <a:pt x="454" y="172"/>
                  </a:lnTo>
                  <a:lnTo>
                    <a:pt x="454" y="86"/>
                  </a:lnTo>
                  <a:lnTo>
                    <a:pt x="393" y="0"/>
                  </a:lnTo>
                  <a:lnTo>
                    <a:pt x="332" y="0"/>
                  </a:lnTo>
                  <a:lnTo>
                    <a:pt x="257" y="50"/>
                  </a:lnTo>
                  <a:lnTo>
                    <a:pt x="196" y="86"/>
                  </a:lnTo>
                  <a:lnTo>
                    <a:pt x="159" y="86"/>
                  </a:lnTo>
                  <a:lnTo>
                    <a:pt x="135" y="172"/>
                  </a:lnTo>
                  <a:lnTo>
                    <a:pt x="135" y="247"/>
                  </a:lnTo>
                  <a:lnTo>
                    <a:pt x="98" y="333"/>
                  </a:lnTo>
                  <a:lnTo>
                    <a:pt x="73" y="418"/>
                  </a:lnTo>
                  <a:lnTo>
                    <a:pt x="0" y="455"/>
                  </a:lnTo>
                  <a:lnTo>
                    <a:pt x="37" y="541"/>
                  </a:lnTo>
                  <a:lnTo>
                    <a:pt x="98" y="627"/>
                  </a:lnTo>
                  <a:lnTo>
                    <a:pt x="135" y="712"/>
                  </a:lnTo>
                  <a:lnTo>
                    <a:pt x="159" y="787"/>
                  </a:lnTo>
                  <a:lnTo>
                    <a:pt x="159" y="873"/>
                  </a:lnTo>
                  <a:lnTo>
                    <a:pt x="196" y="873"/>
                  </a:lnTo>
                  <a:lnTo>
                    <a:pt x="257" y="836"/>
                  </a:lnTo>
                  <a:lnTo>
                    <a:pt x="332" y="787"/>
                  </a:lnTo>
                  <a:lnTo>
                    <a:pt x="356" y="750"/>
                  </a:lnTo>
                  <a:lnTo>
                    <a:pt x="393" y="712"/>
                  </a:lnTo>
                  <a:lnTo>
                    <a:pt x="454" y="712"/>
                  </a:lnTo>
                  <a:lnTo>
                    <a:pt x="491" y="627"/>
                  </a:lnTo>
                  <a:lnTo>
                    <a:pt x="552" y="578"/>
                  </a:lnTo>
                  <a:lnTo>
                    <a:pt x="529" y="57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97" name="Freeform 46"/>
            <p:cNvSpPr>
              <a:spLocks/>
            </p:cNvSpPr>
            <p:nvPr/>
          </p:nvSpPr>
          <p:spPr bwMode="auto">
            <a:xfrm>
              <a:off x="1755" y="647"/>
              <a:ext cx="819" cy="786"/>
            </a:xfrm>
            <a:custGeom>
              <a:avLst/>
              <a:gdLst>
                <a:gd name="T0" fmla="*/ 0 w 2458"/>
                <a:gd name="T1" fmla="*/ 0 h 2359"/>
                <a:gd name="T2" fmla="*/ 0 w 2458"/>
                <a:gd name="T3" fmla="*/ 0 h 2359"/>
                <a:gd name="T4" fmla="*/ 0 w 2458"/>
                <a:gd name="T5" fmla="*/ 0 h 2359"/>
                <a:gd name="T6" fmla="*/ 0 w 2458"/>
                <a:gd name="T7" fmla="*/ 0 h 2359"/>
                <a:gd name="T8" fmla="*/ 0 w 2458"/>
                <a:gd name="T9" fmla="*/ 0 h 2359"/>
                <a:gd name="T10" fmla="*/ 0 w 2458"/>
                <a:gd name="T11" fmla="*/ 0 h 2359"/>
                <a:gd name="T12" fmla="*/ 0 w 2458"/>
                <a:gd name="T13" fmla="*/ 0 h 2359"/>
                <a:gd name="T14" fmla="*/ 0 w 2458"/>
                <a:gd name="T15" fmla="*/ 0 h 2359"/>
                <a:gd name="T16" fmla="*/ 0 w 2458"/>
                <a:gd name="T17" fmla="*/ 0 h 2359"/>
                <a:gd name="T18" fmla="*/ 0 w 2458"/>
                <a:gd name="T19" fmla="*/ 0 h 2359"/>
                <a:gd name="T20" fmla="*/ 0 w 2458"/>
                <a:gd name="T21" fmla="*/ 0 h 2359"/>
                <a:gd name="T22" fmla="*/ 0 w 2458"/>
                <a:gd name="T23" fmla="*/ 0 h 2359"/>
                <a:gd name="T24" fmla="*/ 0 w 2458"/>
                <a:gd name="T25" fmla="*/ 0 h 2359"/>
                <a:gd name="T26" fmla="*/ 0 w 2458"/>
                <a:gd name="T27" fmla="*/ 0 h 2359"/>
                <a:gd name="T28" fmla="*/ 0 w 2458"/>
                <a:gd name="T29" fmla="*/ 0 h 2359"/>
                <a:gd name="T30" fmla="*/ 0 w 2458"/>
                <a:gd name="T31" fmla="*/ 0 h 2359"/>
                <a:gd name="T32" fmla="*/ 0 w 2458"/>
                <a:gd name="T33" fmla="*/ 0 h 2359"/>
                <a:gd name="T34" fmla="*/ 0 w 2458"/>
                <a:gd name="T35" fmla="*/ 0 h 2359"/>
                <a:gd name="T36" fmla="*/ 0 w 2458"/>
                <a:gd name="T37" fmla="*/ 0 h 2359"/>
                <a:gd name="T38" fmla="*/ 0 w 2458"/>
                <a:gd name="T39" fmla="*/ 0 h 2359"/>
                <a:gd name="T40" fmla="*/ 0 w 2458"/>
                <a:gd name="T41" fmla="*/ 0 h 2359"/>
                <a:gd name="T42" fmla="*/ 0 w 2458"/>
                <a:gd name="T43" fmla="*/ 0 h 2359"/>
                <a:gd name="T44" fmla="*/ 0 w 2458"/>
                <a:gd name="T45" fmla="*/ 0 h 2359"/>
                <a:gd name="T46" fmla="*/ 0 w 2458"/>
                <a:gd name="T47" fmla="*/ 0 h 2359"/>
                <a:gd name="T48" fmla="*/ 0 w 2458"/>
                <a:gd name="T49" fmla="*/ 0 h 2359"/>
                <a:gd name="T50" fmla="*/ 0 w 2458"/>
                <a:gd name="T51" fmla="*/ 0 h 2359"/>
                <a:gd name="T52" fmla="*/ 0 w 2458"/>
                <a:gd name="T53" fmla="*/ 0 h 2359"/>
                <a:gd name="T54" fmla="*/ 0 w 2458"/>
                <a:gd name="T55" fmla="*/ 0 h 2359"/>
                <a:gd name="T56" fmla="*/ 0 w 2458"/>
                <a:gd name="T57" fmla="*/ 0 h 2359"/>
                <a:gd name="T58" fmla="*/ 0 w 2458"/>
                <a:gd name="T59" fmla="*/ 0 h 2359"/>
                <a:gd name="T60" fmla="*/ 0 w 2458"/>
                <a:gd name="T61" fmla="*/ 0 h 2359"/>
                <a:gd name="T62" fmla="*/ 0 w 2458"/>
                <a:gd name="T63" fmla="*/ 0 h 2359"/>
                <a:gd name="T64" fmla="*/ 0 w 2458"/>
                <a:gd name="T65" fmla="*/ 0 h 2359"/>
                <a:gd name="T66" fmla="*/ 0 w 2458"/>
                <a:gd name="T67" fmla="*/ 0 h 2359"/>
                <a:gd name="T68" fmla="*/ 0 w 2458"/>
                <a:gd name="T69" fmla="*/ 0 h 2359"/>
                <a:gd name="T70" fmla="*/ 0 w 2458"/>
                <a:gd name="T71" fmla="*/ 0 h 2359"/>
                <a:gd name="T72" fmla="*/ 0 w 2458"/>
                <a:gd name="T73" fmla="*/ 0 h 2359"/>
                <a:gd name="T74" fmla="*/ 0 w 2458"/>
                <a:gd name="T75" fmla="*/ 0 h 2359"/>
                <a:gd name="T76" fmla="*/ 0 w 2458"/>
                <a:gd name="T77" fmla="*/ 0 h 2359"/>
                <a:gd name="T78" fmla="*/ 0 w 2458"/>
                <a:gd name="T79" fmla="*/ 0 h 2359"/>
                <a:gd name="T80" fmla="*/ 0 w 2458"/>
                <a:gd name="T81" fmla="*/ 0 h 2359"/>
                <a:gd name="T82" fmla="*/ 0 w 2458"/>
                <a:gd name="T83" fmla="*/ 0 h 2359"/>
                <a:gd name="T84" fmla="*/ 0 w 2458"/>
                <a:gd name="T85" fmla="*/ 0 h 2359"/>
                <a:gd name="T86" fmla="*/ 0 w 2458"/>
                <a:gd name="T87" fmla="*/ 0 h 2359"/>
                <a:gd name="T88" fmla="*/ 0 w 2458"/>
                <a:gd name="T89" fmla="*/ 0 h 2359"/>
                <a:gd name="T90" fmla="*/ 0 w 2458"/>
                <a:gd name="T91" fmla="*/ 0 h 2359"/>
                <a:gd name="T92" fmla="*/ 0 w 2458"/>
                <a:gd name="T93" fmla="*/ 0 h 2359"/>
                <a:gd name="T94" fmla="*/ 0 w 2458"/>
                <a:gd name="T95" fmla="*/ 0 h 2359"/>
                <a:gd name="T96" fmla="*/ 0 w 2458"/>
                <a:gd name="T97" fmla="*/ 0 h 2359"/>
                <a:gd name="T98" fmla="*/ 0 w 2458"/>
                <a:gd name="T99" fmla="*/ 0 h 2359"/>
                <a:gd name="T100" fmla="*/ 0 w 2458"/>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8"/>
                <a:gd name="T154" fmla="*/ 0 h 2359"/>
                <a:gd name="T155" fmla="*/ 2458 w 2458"/>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8" h="2359">
                  <a:moveTo>
                    <a:pt x="2458" y="1806"/>
                  </a:moveTo>
                  <a:lnTo>
                    <a:pt x="2408" y="1819"/>
                  </a:lnTo>
                  <a:lnTo>
                    <a:pt x="2347" y="1868"/>
                  </a:lnTo>
                  <a:lnTo>
                    <a:pt x="2249" y="1930"/>
                  </a:lnTo>
                  <a:lnTo>
                    <a:pt x="2187" y="1966"/>
                  </a:lnTo>
                  <a:lnTo>
                    <a:pt x="2088" y="2028"/>
                  </a:lnTo>
                  <a:lnTo>
                    <a:pt x="1990" y="2114"/>
                  </a:lnTo>
                  <a:lnTo>
                    <a:pt x="1917" y="2126"/>
                  </a:lnTo>
                  <a:lnTo>
                    <a:pt x="1868" y="2175"/>
                  </a:lnTo>
                  <a:lnTo>
                    <a:pt x="1806" y="2200"/>
                  </a:lnTo>
                  <a:lnTo>
                    <a:pt x="1732" y="2261"/>
                  </a:lnTo>
                  <a:lnTo>
                    <a:pt x="1646" y="2298"/>
                  </a:lnTo>
                  <a:lnTo>
                    <a:pt x="1609" y="2311"/>
                  </a:lnTo>
                  <a:lnTo>
                    <a:pt x="1573" y="2359"/>
                  </a:lnTo>
                  <a:lnTo>
                    <a:pt x="1536" y="2359"/>
                  </a:lnTo>
                  <a:lnTo>
                    <a:pt x="1475" y="2359"/>
                  </a:lnTo>
                  <a:lnTo>
                    <a:pt x="1450" y="2273"/>
                  </a:lnTo>
                  <a:lnTo>
                    <a:pt x="1413" y="2200"/>
                  </a:lnTo>
                  <a:lnTo>
                    <a:pt x="1351" y="2200"/>
                  </a:lnTo>
                  <a:lnTo>
                    <a:pt x="1278" y="2150"/>
                  </a:lnTo>
                  <a:lnTo>
                    <a:pt x="1180" y="2077"/>
                  </a:lnTo>
                  <a:lnTo>
                    <a:pt x="1118" y="2003"/>
                  </a:lnTo>
                  <a:lnTo>
                    <a:pt x="1056" y="1991"/>
                  </a:lnTo>
                  <a:lnTo>
                    <a:pt x="1019" y="1905"/>
                  </a:lnTo>
                  <a:lnTo>
                    <a:pt x="933" y="1819"/>
                  </a:lnTo>
                  <a:lnTo>
                    <a:pt x="860" y="1745"/>
                  </a:lnTo>
                  <a:lnTo>
                    <a:pt x="835" y="1696"/>
                  </a:lnTo>
                  <a:lnTo>
                    <a:pt x="761" y="1658"/>
                  </a:lnTo>
                  <a:lnTo>
                    <a:pt x="699" y="1622"/>
                  </a:lnTo>
                  <a:lnTo>
                    <a:pt x="577" y="1574"/>
                  </a:lnTo>
                  <a:lnTo>
                    <a:pt x="504" y="1536"/>
                  </a:lnTo>
                  <a:lnTo>
                    <a:pt x="442" y="1499"/>
                  </a:lnTo>
                  <a:lnTo>
                    <a:pt x="343" y="1450"/>
                  </a:lnTo>
                  <a:lnTo>
                    <a:pt x="282" y="1450"/>
                  </a:lnTo>
                  <a:lnTo>
                    <a:pt x="220" y="1413"/>
                  </a:lnTo>
                  <a:lnTo>
                    <a:pt x="159" y="1364"/>
                  </a:lnTo>
                  <a:lnTo>
                    <a:pt x="86" y="1290"/>
                  </a:lnTo>
                  <a:lnTo>
                    <a:pt x="23" y="1241"/>
                  </a:lnTo>
                  <a:lnTo>
                    <a:pt x="0" y="1204"/>
                  </a:lnTo>
                  <a:lnTo>
                    <a:pt x="0" y="1118"/>
                  </a:lnTo>
                  <a:lnTo>
                    <a:pt x="0" y="1082"/>
                  </a:lnTo>
                  <a:lnTo>
                    <a:pt x="23" y="996"/>
                  </a:lnTo>
                  <a:lnTo>
                    <a:pt x="86" y="959"/>
                  </a:lnTo>
                  <a:lnTo>
                    <a:pt x="159" y="909"/>
                  </a:lnTo>
                  <a:lnTo>
                    <a:pt x="220" y="909"/>
                  </a:lnTo>
                  <a:lnTo>
                    <a:pt x="282" y="873"/>
                  </a:lnTo>
                  <a:lnTo>
                    <a:pt x="343" y="873"/>
                  </a:lnTo>
                  <a:lnTo>
                    <a:pt x="404" y="873"/>
                  </a:lnTo>
                  <a:lnTo>
                    <a:pt x="479" y="873"/>
                  </a:lnTo>
                  <a:lnTo>
                    <a:pt x="540" y="836"/>
                  </a:lnTo>
                  <a:lnTo>
                    <a:pt x="602" y="787"/>
                  </a:lnTo>
                  <a:lnTo>
                    <a:pt x="676" y="787"/>
                  </a:lnTo>
                  <a:lnTo>
                    <a:pt x="737" y="750"/>
                  </a:lnTo>
                  <a:lnTo>
                    <a:pt x="799" y="701"/>
                  </a:lnTo>
                  <a:lnTo>
                    <a:pt x="860" y="664"/>
                  </a:lnTo>
                  <a:lnTo>
                    <a:pt x="933" y="626"/>
                  </a:lnTo>
                  <a:lnTo>
                    <a:pt x="994" y="578"/>
                  </a:lnTo>
                  <a:lnTo>
                    <a:pt x="1056" y="578"/>
                  </a:lnTo>
                  <a:lnTo>
                    <a:pt x="1094" y="492"/>
                  </a:lnTo>
                  <a:lnTo>
                    <a:pt x="1094" y="418"/>
                  </a:lnTo>
                  <a:lnTo>
                    <a:pt x="1056" y="332"/>
                  </a:lnTo>
                  <a:lnTo>
                    <a:pt x="1056" y="295"/>
                  </a:lnTo>
                  <a:lnTo>
                    <a:pt x="1056" y="247"/>
                  </a:lnTo>
                  <a:lnTo>
                    <a:pt x="1056" y="209"/>
                  </a:lnTo>
                  <a:lnTo>
                    <a:pt x="1118" y="209"/>
                  </a:lnTo>
                  <a:lnTo>
                    <a:pt x="1180" y="161"/>
                  </a:lnTo>
                  <a:lnTo>
                    <a:pt x="1253" y="86"/>
                  </a:lnTo>
                  <a:lnTo>
                    <a:pt x="1314" y="86"/>
                  </a:lnTo>
                  <a:lnTo>
                    <a:pt x="1376" y="37"/>
                  </a:lnTo>
                  <a:lnTo>
                    <a:pt x="1450" y="37"/>
                  </a:lnTo>
                  <a:lnTo>
                    <a:pt x="1511" y="37"/>
                  </a:lnTo>
                  <a:lnTo>
                    <a:pt x="1573" y="0"/>
                  </a:lnTo>
                  <a:lnTo>
                    <a:pt x="1634" y="0"/>
                  </a:lnTo>
                  <a:lnTo>
                    <a:pt x="1695" y="0"/>
                  </a:lnTo>
                  <a:lnTo>
                    <a:pt x="1770" y="0"/>
                  </a:lnTo>
                  <a:lnTo>
                    <a:pt x="1831" y="0"/>
                  </a:lnTo>
                  <a:lnTo>
                    <a:pt x="1892" y="0"/>
                  </a:lnTo>
                  <a:lnTo>
                    <a:pt x="1954" y="0"/>
                  </a:lnTo>
                  <a:lnTo>
                    <a:pt x="2027" y="0"/>
                  </a:lnTo>
                  <a:lnTo>
                    <a:pt x="2088" y="0"/>
                  </a:lnTo>
                  <a:lnTo>
                    <a:pt x="2151" y="0"/>
                  </a:lnTo>
                  <a:lnTo>
                    <a:pt x="2212" y="0"/>
                  </a:lnTo>
                  <a:lnTo>
                    <a:pt x="2285" y="0"/>
                  </a:lnTo>
                  <a:lnTo>
                    <a:pt x="2347" y="0"/>
                  </a:lnTo>
                  <a:lnTo>
                    <a:pt x="2371" y="0"/>
                  </a:lnTo>
                  <a:lnTo>
                    <a:pt x="2347" y="86"/>
                  </a:lnTo>
                  <a:lnTo>
                    <a:pt x="2347" y="161"/>
                  </a:lnTo>
                  <a:lnTo>
                    <a:pt x="2310" y="247"/>
                  </a:lnTo>
                  <a:lnTo>
                    <a:pt x="2285" y="332"/>
                  </a:lnTo>
                  <a:lnTo>
                    <a:pt x="2212" y="369"/>
                  </a:lnTo>
                  <a:lnTo>
                    <a:pt x="2249" y="455"/>
                  </a:lnTo>
                  <a:lnTo>
                    <a:pt x="2310" y="541"/>
                  </a:lnTo>
                  <a:lnTo>
                    <a:pt x="2360" y="615"/>
                  </a:lnTo>
                  <a:lnTo>
                    <a:pt x="2371" y="701"/>
                  </a:lnTo>
                  <a:lnTo>
                    <a:pt x="2371" y="787"/>
                  </a:lnTo>
                  <a:lnTo>
                    <a:pt x="2458" y="1806"/>
                  </a:lnTo>
                  <a:close/>
                </a:path>
              </a:pathLst>
            </a:custGeom>
            <a:solidFill>
              <a:srgbClr val="00A100"/>
            </a:solidFill>
            <a:ln w="9525">
              <a:noFill/>
              <a:round/>
              <a:headEnd/>
              <a:tailEnd/>
            </a:ln>
          </p:spPr>
          <p:txBody>
            <a:bodyPr/>
            <a:lstStyle/>
            <a:p>
              <a:endParaRPr lang="en-GB">
                <a:solidFill>
                  <a:prstClr val="black"/>
                </a:solidFill>
              </a:endParaRPr>
            </a:p>
          </p:txBody>
        </p:sp>
        <p:sp>
          <p:nvSpPr>
            <p:cNvPr id="56498" name="Freeform 47"/>
            <p:cNvSpPr>
              <a:spLocks/>
            </p:cNvSpPr>
            <p:nvPr/>
          </p:nvSpPr>
          <p:spPr bwMode="auto">
            <a:xfrm>
              <a:off x="1755" y="647"/>
              <a:ext cx="819" cy="786"/>
            </a:xfrm>
            <a:custGeom>
              <a:avLst/>
              <a:gdLst>
                <a:gd name="T0" fmla="*/ 0 w 2458"/>
                <a:gd name="T1" fmla="*/ 0 h 2359"/>
                <a:gd name="T2" fmla="*/ 0 w 2458"/>
                <a:gd name="T3" fmla="*/ 0 h 2359"/>
                <a:gd name="T4" fmla="*/ 0 w 2458"/>
                <a:gd name="T5" fmla="*/ 0 h 2359"/>
                <a:gd name="T6" fmla="*/ 0 w 2458"/>
                <a:gd name="T7" fmla="*/ 0 h 2359"/>
                <a:gd name="T8" fmla="*/ 0 w 2458"/>
                <a:gd name="T9" fmla="*/ 0 h 2359"/>
                <a:gd name="T10" fmla="*/ 0 w 2458"/>
                <a:gd name="T11" fmla="*/ 0 h 2359"/>
                <a:gd name="T12" fmla="*/ 0 w 2458"/>
                <a:gd name="T13" fmla="*/ 0 h 2359"/>
                <a:gd name="T14" fmla="*/ 0 w 2458"/>
                <a:gd name="T15" fmla="*/ 0 h 2359"/>
                <a:gd name="T16" fmla="*/ 0 w 2458"/>
                <a:gd name="T17" fmla="*/ 0 h 2359"/>
                <a:gd name="T18" fmla="*/ 0 w 2458"/>
                <a:gd name="T19" fmla="*/ 0 h 2359"/>
                <a:gd name="T20" fmla="*/ 0 w 2458"/>
                <a:gd name="T21" fmla="*/ 0 h 2359"/>
                <a:gd name="T22" fmla="*/ 0 w 2458"/>
                <a:gd name="T23" fmla="*/ 0 h 2359"/>
                <a:gd name="T24" fmla="*/ 0 w 2458"/>
                <a:gd name="T25" fmla="*/ 0 h 2359"/>
                <a:gd name="T26" fmla="*/ 0 w 2458"/>
                <a:gd name="T27" fmla="*/ 0 h 2359"/>
                <a:gd name="T28" fmla="*/ 0 w 2458"/>
                <a:gd name="T29" fmla="*/ 0 h 2359"/>
                <a:gd name="T30" fmla="*/ 0 w 2458"/>
                <a:gd name="T31" fmla="*/ 0 h 2359"/>
                <a:gd name="T32" fmla="*/ 0 w 2458"/>
                <a:gd name="T33" fmla="*/ 0 h 2359"/>
                <a:gd name="T34" fmla="*/ 0 w 2458"/>
                <a:gd name="T35" fmla="*/ 0 h 2359"/>
                <a:gd name="T36" fmla="*/ 0 w 2458"/>
                <a:gd name="T37" fmla="*/ 0 h 2359"/>
                <a:gd name="T38" fmla="*/ 0 w 2458"/>
                <a:gd name="T39" fmla="*/ 0 h 2359"/>
                <a:gd name="T40" fmla="*/ 0 w 2458"/>
                <a:gd name="T41" fmla="*/ 0 h 2359"/>
                <a:gd name="T42" fmla="*/ 0 w 2458"/>
                <a:gd name="T43" fmla="*/ 0 h 2359"/>
                <a:gd name="T44" fmla="*/ 0 w 2458"/>
                <a:gd name="T45" fmla="*/ 0 h 2359"/>
                <a:gd name="T46" fmla="*/ 0 w 2458"/>
                <a:gd name="T47" fmla="*/ 0 h 2359"/>
                <a:gd name="T48" fmla="*/ 0 w 2458"/>
                <a:gd name="T49" fmla="*/ 0 h 2359"/>
                <a:gd name="T50" fmla="*/ 0 w 2458"/>
                <a:gd name="T51" fmla="*/ 0 h 2359"/>
                <a:gd name="T52" fmla="*/ 0 w 2458"/>
                <a:gd name="T53" fmla="*/ 0 h 2359"/>
                <a:gd name="T54" fmla="*/ 0 w 2458"/>
                <a:gd name="T55" fmla="*/ 0 h 2359"/>
                <a:gd name="T56" fmla="*/ 0 w 2458"/>
                <a:gd name="T57" fmla="*/ 0 h 2359"/>
                <a:gd name="T58" fmla="*/ 0 w 2458"/>
                <a:gd name="T59" fmla="*/ 0 h 2359"/>
                <a:gd name="T60" fmla="*/ 0 w 2458"/>
                <a:gd name="T61" fmla="*/ 0 h 2359"/>
                <a:gd name="T62" fmla="*/ 0 w 2458"/>
                <a:gd name="T63" fmla="*/ 0 h 2359"/>
                <a:gd name="T64" fmla="*/ 0 w 2458"/>
                <a:gd name="T65" fmla="*/ 0 h 2359"/>
                <a:gd name="T66" fmla="*/ 0 w 2458"/>
                <a:gd name="T67" fmla="*/ 0 h 2359"/>
                <a:gd name="T68" fmla="*/ 0 w 2458"/>
                <a:gd name="T69" fmla="*/ 0 h 2359"/>
                <a:gd name="T70" fmla="*/ 0 w 2458"/>
                <a:gd name="T71" fmla="*/ 0 h 2359"/>
                <a:gd name="T72" fmla="*/ 0 w 2458"/>
                <a:gd name="T73" fmla="*/ 0 h 2359"/>
                <a:gd name="T74" fmla="*/ 0 w 2458"/>
                <a:gd name="T75" fmla="*/ 0 h 2359"/>
                <a:gd name="T76" fmla="*/ 0 w 2458"/>
                <a:gd name="T77" fmla="*/ 0 h 2359"/>
                <a:gd name="T78" fmla="*/ 0 w 2458"/>
                <a:gd name="T79" fmla="*/ 0 h 2359"/>
                <a:gd name="T80" fmla="*/ 0 w 2458"/>
                <a:gd name="T81" fmla="*/ 0 h 2359"/>
                <a:gd name="T82" fmla="*/ 0 w 2458"/>
                <a:gd name="T83" fmla="*/ 0 h 2359"/>
                <a:gd name="T84" fmla="*/ 0 w 2458"/>
                <a:gd name="T85" fmla="*/ 0 h 2359"/>
                <a:gd name="T86" fmla="*/ 0 w 2458"/>
                <a:gd name="T87" fmla="*/ 0 h 2359"/>
                <a:gd name="T88" fmla="*/ 0 w 2458"/>
                <a:gd name="T89" fmla="*/ 0 h 2359"/>
                <a:gd name="T90" fmla="*/ 0 w 2458"/>
                <a:gd name="T91" fmla="*/ 0 h 2359"/>
                <a:gd name="T92" fmla="*/ 0 w 2458"/>
                <a:gd name="T93" fmla="*/ 0 h 2359"/>
                <a:gd name="T94" fmla="*/ 0 w 2458"/>
                <a:gd name="T95" fmla="*/ 0 h 2359"/>
                <a:gd name="T96" fmla="*/ 0 w 2458"/>
                <a:gd name="T97" fmla="*/ 0 h 2359"/>
                <a:gd name="T98" fmla="*/ 0 w 2458"/>
                <a:gd name="T99" fmla="*/ 0 h 2359"/>
                <a:gd name="T100" fmla="*/ 0 w 2458"/>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8"/>
                <a:gd name="T154" fmla="*/ 0 h 2359"/>
                <a:gd name="T155" fmla="*/ 2458 w 2458"/>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8" h="2359">
                  <a:moveTo>
                    <a:pt x="2458" y="1806"/>
                  </a:moveTo>
                  <a:lnTo>
                    <a:pt x="2408" y="1819"/>
                  </a:lnTo>
                  <a:lnTo>
                    <a:pt x="2347" y="1868"/>
                  </a:lnTo>
                  <a:lnTo>
                    <a:pt x="2249" y="1930"/>
                  </a:lnTo>
                  <a:lnTo>
                    <a:pt x="2187" y="1966"/>
                  </a:lnTo>
                  <a:lnTo>
                    <a:pt x="2088" y="2028"/>
                  </a:lnTo>
                  <a:lnTo>
                    <a:pt x="1990" y="2114"/>
                  </a:lnTo>
                  <a:lnTo>
                    <a:pt x="1917" y="2126"/>
                  </a:lnTo>
                  <a:lnTo>
                    <a:pt x="1868" y="2175"/>
                  </a:lnTo>
                  <a:lnTo>
                    <a:pt x="1806" y="2200"/>
                  </a:lnTo>
                  <a:lnTo>
                    <a:pt x="1732" y="2261"/>
                  </a:lnTo>
                  <a:lnTo>
                    <a:pt x="1646" y="2298"/>
                  </a:lnTo>
                  <a:lnTo>
                    <a:pt x="1609" y="2311"/>
                  </a:lnTo>
                  <a:lnTo>
                    <a:pt x="1573" y="2359"/>
                  </a:lnTo>
                  <a:lnTo>
                    <a:pt x="1536" y="2359"/>
                  </a:lnTo>
                  <a:lnTo>
                    <a:pt x="1475" y="2359"/>
                  </a:lnTo>
                  <a:lnTo>
                    <a:pt x="1450" y="2273"/>
                  </a:lnTo>
                  <a:lnTo>
                    <a:pt x="1413" y="2200"/>
                  </a:lnTo>
                  <a:lnTo>
                    <a:pt x="1351" y="2200"/>
                  </a:lnTo>
                  <a:lnTo>
                    <a:pt x="1278" y="2150"/>
                  </a:lnTo>
                  <a:lnTo>
                    <a:pt x="1180" y="2077"/>
                  </a:lnTo>
                  <a:lnTo>
                    <a:pt x="1118" y="2003"/>
                  </a:lnTo>
                  <a:lnTo>
                    <a:pt x="1056" y="1991"/>
                  </a:lnTo>
                  <a:lnTo>
                    <a:pt x="1019" y="1905"/>
                  </a:lnTo>
                  <a:lnTo>
                    <a:pt x="933" y="1819"/>
                  </a:lnTo>
                  <a:lnTo>
                    <a:pt x="860" y="1745"/>
                  </a:lnTo>
                  <a:lnTo>
                    <a:pt x="835" y="1696"/>
                  </a:lnTo>
                  <a:lnTo>
                    <a:pt x="761" y="1658"/>
                  </a:lnTo>
                  <a:lnTo>
                    <a:pt x="699" y="1622"/>
                  </a:lnTo>
                  <a:lnTo>
                    <a:pt x="577" y="1574"/>
                  </a:lnTo>
                  <a:lnTo>
                    <a:pt x="504" y="1536"/>
                  </a:lnTo>
                  <a:lnTo>
                    <a:pt x="442" y="1499"/>
                  </a:lnTo>
                  <a:lnTo>
                    <a:pt x="343" y="1450"/>
                  </a:lnTo>
                  <a:lnTo>
                    <a:pt x="282" y="1450"/>
                  </a:lnTo>
                  <a:lnTo>
                    <a:pt x="220" y="1413"/>
                  </a:lnTo>
                  <a:lnTo>
                    <a:pt x="159" y="1364"/>
                  </a:lnTo>
                  <a:lnTo>
                    <a:pt x="86" y="1290"/>
                  </a:lnTo>
                  <a:lnTo>
                    <a:pt x="23" y="1241"/>
                  </a:lnTo>
                  <a:lnTo>
                    <a:pt x="0" y="1204"/>
                  </a:lnTo>
                  <a:lnTo>
                    <a:pt x="0" y="1118"/>
                  </a:lnTo>
                  <a:lnTo>
                    <a:pt x="0" y="1082"/>
                  </a:lnTo>
                  <a:lnTo>
                    <a:pt x="23" y="996"/>
                  </a:lnTo>
                  <a:lnTo>
                    <a:pt x="86" y="959"/>
                  </a:lnTo>
                  <a:lnTo>
                    <a:pt x="159" y="909"/>
                  </a:lnTo>
                  <a:lnTo>
                    <a:pt x="220" y="909"/>
                  </a:lnTo>
                  <a:lnTo>
                    <a:pt x="282" y="873"/>
                  </a:lnTo>
                  <a:lnTo>
                    <a:pt x="343" y="873"/>
                  </a:lnTo>
                  <a:lnTo>
                    <a:pt x="404" y="873"/>
                  </a:lnTo>
                  <a:lnTo>
                    <a:pt x="479" y="873"/>
                  </a:lnTo>
                  <a:lnTo>
                    <a:pt x="540" y="836"/>
                  </a:lnTo>
                  <a:lnTo>
                    <a:pt x="602" y="787"/>
                  </a:lnTo>
                  <a:lnTo>
                    <a:pt x="676" y="787"/>
                  </a:lnTo>
                  <a:lnTo>
                    <a:pt x="737" y="750"/>
                  </a:lnTo>
                  <a:lnTo>
                    <a:pt x="799" y="701"/>
                  </a:lnTo>
                  <a:lnTo>
                    <a:pt x="860" y="664"/>
                  </a:lnTo>
                  <a:lnTo>
                    <a:pt x="933" y="626"/>
                  </a:lnTo>
                  <a:lnTo>
                    <a:pt x="994" y="578"/>
                  </a:lnTo>
                  <a:lnTo>
                    <a:pt x="1056" y="578"/>
                  </a:lnTo>
                  <a:lnTo>
                    <a:pt x="1094" y="492"/>
                  </a:lnTo>
                  <a:lnTo>
                    <a:pt x="1094" y="418"/>
                  </a:lnTo>
                  <a:lnTo>
                    <a:pt x="1056" y="332"/>
                  </a:lnTo>
                  <a:lnTo>
                    <a:pt x="1056" y="295"/>
                  </a:lnTo>
                  <a:lnTo>
                    <a:pt x="1056" y="247"/>
                  </a:lnTo>
                  <a:lnTo>
                    <a:pt x="1056" y="209"/>
                  </a:lnTo>
                  <a:lnTo>
                    <a:pt x="1118" y="209"/>
                  </a:lnTo>
                  <a:lnTo>
                    <a:pt x="1180" y="161"/>
                  </a:lnTo>
                  <a:lnTo>
                    <a:pt x="1253" y="86"/>
                  </a:lnTo>
                  <a:lnTo>
                    <a:pt x="1314" y="86"/>
                  </a:lnTo>
                  <a:lnTo>
                    <a:pt x="1376" y="37"/>
                  </a:lnTo>
                  <a:lnTo>
                    <a:pt x="1450" y="37"/>
                  </a:lnTo>
                  <a:lnTo>
                    <a:pt x="1511" y="37"/>
                  </a:lnTo>
                  <a:lnTo>
                    <a:pt x="1573" y="0"/>
                  </a:lnTo>
                  <a:lnTo>
                    <a:pt x="1634" y="0"/>
                  </a:lnTo>
                  <a:lnTo>
                    <a:pt x="1695" y="0"/>
                  </a:lnTo>
                  <a:lnTo>
                    <a:pt x="1770" y="0"/>
                  </a:lnTo>
                  <a:lnTo>
                    <a:pt x="1831" y="0"/>
                  </a:lnTo>
                  <a:lnTo>
                    <a:pt x="1892" y="0"/>
                  </a:lnTo>
                  <a:lnTo>
                    <a:pt x="1954" y="0"/>
                  </a:lnTo>
                  <a:lnTo>
                    <a:pt x="2027" y="0"/>
                  </a:lnTo>
                  <a:lnTo>
                    <a:pt x="2088" y="0"/>
                  </a:lnTo>
                  <a:lnTo>
                    <a:pt x="2151" y="0"/>
                  </a:lnTo>
                  <a:lnTo>
                    <a:pt x="2212" y="0"/>
                  </a:lnTo>
                  <a:lnTo>
                    <a:pt x="2285" y="0"/>
                  </a:lnTo>
                  <a:lnTo>
                    <a:pt x="2347" y="0"/>
                  </a:lnTo>
                  <a:lnTo>
                    <a:pt x="2371" y="0"/>
                  </a:lnTo>
                  <a:lnTo>
                    <a:pt x="2347" y="86"/>
                  </a:lnTo>
                  <a:lnTo>
                    <a:pt x="2347" y="161"/>
                  </a:lnTo>
                  <a:lnTo>
                    <a:pt x="2310" y="247"/>
                  </a:lnTo>
                  <a:lnTo>
                    <a:pt x="2285" y="332"/>
                  </a:lnTo>
                  <a:lnTo>
                    <a:pt x="2212" y="369"/>
                  </a:lnTo>
                  <a:lnTo>
                    <a:pt x="2249" y="455"/>
                  </a:lnTo>
                  <a:lnTo>
                    <a:pt x="2310" y="541"/>
                  </a:lnTo>
                  <a:lnTo>
                    <a:pt x="2360" y="615"/>
                  </a:lnTo>
                  <a:lnTo>
                    <a:pt x="2371" y="701"/>
                  </a:lnTo>
                  <a:lnTo>
                    <a:pt x="2371" y="787"/>
                  </a:lnTo>
                  <a:lnTo>
                    <a:pt x="2458" y="1806"/>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99" name="Freeform 48"/>
            <p:cNvSpPr>
              <a:spLocks/>
            </p:cNvSpPr>
            <p:nvPr/>
          </p:nvSpPr>
          <p:spPr bwMode="auto">
            <a:xfrm>
              <a:off x="2578" y="2084"/>
              <a:ext cx="377" cy="389"/>
            </a:xfrm>
            <a:custGeom>
              <a:avLst/>
              <a:gdLst>
                <a:gd name="T0" fmla="*/ 0 w 1132"/>
                <a:gd name="T1" fmla="*/ 0 h 1168"/>
                <a:gd name="T2" fmla="*/ 0 w 1132"/>
                <a:gd name="T3" fmla="*/ 0 h 1168"/>
                <a:gd name="T4" fmla="*/ 0 w 1132"/>
                <a:gd name="T5" fmla="*/ 0 h 1168"/>
                <a:gd name="T6" fmla="*/ 0 w 1132"/>
                <a:gd name="T7" fmla="*/ 0 h 1168"/>
                <a:gd name="T8" fmla="*/ 0 w 1132"/>
                <a:gd name="T9" fmla="*/ 0 h 1168"/>
                <a:gd name="T10" fmla="*/ 0 w 1132"/>
                <a:gd name="T11" fmla="*/ 0 h 1168"/>
                <a:gd name="T12" fmla="*/ 0 w 1132"/>
                <a:gd name="T13" fmla="*/ 0 h 1168"/>
                <a:gd name="T14" fmla="*/ 0 w 1132"/>
                <a:gd name="T15" fmla="*/ 0 h 1168"/>
                <a:gd name="T16" fmla="*/ 0 w 1132"/>
                <a:gd name="T17" fmla="*/ 0 h 1168"/>
                <a:gd name="T18" fmla="*/ 0 w 1132"/>
                <a:gd name="T19" fmla="*/ 0 h 1168"/>
                <a:gd name="T20" fmla="*/ 0 w 1132"/>
                <a:gd name="T21" fmla="*/ 0 h 1168"/>
                <a:gd name="T22" fmla="*/ 0 w 1132"/>
                <a:gd name="T23" fmla="*/ 0 h 1168"/>
                <a:gd name="T24" fmla="*/ 0 w 1132"/>
                <a:gd name="T25" fmla="*/ 0 h 1168"/>
                <a:gd name="T26" fmla="*/ 0 w 1132"/>
                <a:gd name="T27" fmla="*/ 0 h 1168"/>
                <a:gd name="T28" fmla="*/ 0 w 1132"/>
                <a:gd name="T29" fmla="*/ 0 h 1168"/>
                <a:gd name="T30" fmla="*/ 0 w 1132"/>
                <a:gd name="T31" fmla="*/ 0 h 1168"/>
                <a:gd name="T32" fmla="*/ 0 w 1132"/>
                <a:gd name="T33" fmla="*/ 0 h 1168"/>
                <a:gd name="T34" fmla="*/ 0 w 1132"/>
                <a:gd name="T35" fmla="*/ 0 h 1168"/>
                <a:gd name="T36" fmla="*/ 0 w 1132"/>
                <a:gd name="T37" fmla="*/ 0 h 1168"/>
                <a:gd name="T38" fmla="*/ 0 w 1132"/>
                <a:gd name="T39" fmla="*/ 0 h 1168"/>
                <a:gd name="T40" fmla="*/ 0 w 1132"/>
                <a:gd name="T41" fmla="*/ 0 h 1168"/>
                <a:gd name="T42" fmla="*/ 0 w 1132"/>
                <a:gd name="T43" fmla="*/ 0 h 1168"/>
                <a:gd name="T44" fmla="*/ 0 w 1132"/>
                <a:gd name="T45" fmla="*/ 0 h 1168"/>
                <a:gd name="T46" fmla="*/ 0 w 1132"/>
                <a:gd name="T47" fmla="*/ 0 h 1168"/>
                <a:gd name="T48" fmla="*/ 0 w 1132"/>
                <a:gd name="T49" fmla="*/ 0 h 1168"/>
                <a:gd name="T50" fmla="*/ 0 w 1132"/>
                <a:gd name="T51" fmla="*/ 0 h 1168"/>
                <a:gd name="T52" fmla="*/ 0 w 1132"/>
                <a:gd name="T53" fmla="*/ 0 h 1168"/>
                <a:gd name="T54" fmla="*/ 0 w 1132"/>
                <a:gd name="T55" fmla="*/ 0 h 1168"/>
                <a:gd name="T56" fmla="*/ 0 w 1132"/>
                <a:gd name="T57" fmla="*/ 0 h 1168"/>
                <a:gd name="T58" fmla="*/ 0 w 1132"/>
                <a:gd name="T59" fmla="*/ 0 h 1168"/>
                <a:gd name="T60" fmla="*/ 0 w 1132"/>
                <a:gd name="T61" fmla="*/ 0 h 1168"/>
                <a:gd name="T62" fmla="*/ 0 w 1132"/>
                <a:gd name="T63" fmla="*/ 0 h 1168"/>
                <a:gd name="T64" fmla="*/ 0 w 1132"/>
                <a:gd name="T65" fmla="*/ 0 h 1168"/>
                <a:gd name="T66" fmla="*/ 0 w 1132"/>
                <a:gd name="T67" fmla="*/ 0 h 1168"/>
                <a:gd name="T68" fmla="*/ 0 w 1132"/>
                <a:gd name="T69" fmla="*/ 0 h 1168"/>
                <a:gd name="T70" fmla="*/ 0 w 1132"/>
                <a:gd name="T71" fmla="*/ 0 h 1168"/>
                <a:gd name="T72" fmla="*/ 0 w 1132"/>
                <a:gd name="T73" fmla="*/ 0 h 1168"/>
                <a:gd name="T74" fmla="*/ 0 w 1132"/>
                <a:gd name="T75" fmla="*/ 0 h 1168"/>
                <a:gd name="T76" fmla="*/ 0 w 1132"/>
                <a:gd name="T77" fmla="*/ 0 h 1168"/>
                <a:gd name="T78" fmla="*/ 0 w 1132"/>
                <a:gd name="T79" fmla="*/ 0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2"/>
                <a:gd name="T121" fmla="*/ 0 h 1168"/>
                <a:gd name="T122" fmla="*/ 1132 w 1132"/>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2" h="1168">
                  <a:moveTo>
                    <a:pt x="136" y="1168"/>
                  </a:moveTo>
                  <a:lnTo>
                    <a:pt x="99" y="1118"/>
                  </a:lnTo>
                  <a:lnTo>
                    <a:pt x="38" y="1070"/>
                  </a:lnTo>
                  <a:lnTo>
                    <a:pt x="0" y="1032"/>
                  </a:lnTo>
                  <a:lnTo>
                    <a:pt x="75" y="996"/>
                  </a:lnTo>
                  <a:lnTo>
                    <a:pt x="136" y="996"/>
                  </a:lnTo>
                  <a:lnTo>
                    <a:pt x="136" y="910"/>
                  </a:lnTo>
                  <a:lnTo>
                    <a:pt x="136" y="824"/>
                  </a:lnTo>
                  <a:lnTo>
                    <a:pt x="197" y="824"/>
                  </a:lnTo>
                  <a:lnTo>
                    <a:pt x="272" y="787"/>
                  </a:lnTo>
                  <a:lnTo>
                    <a:pt x="333" y="824"/>
                  </a:lnTo>
                  <a:lnTo>
                    <a:pt x="394" y="787"/>
                  </a:lnTo>
                  <a:lnTo>
                    <a:pt x="419" y="824"/>
                  </a:lnTo>
                  <a:lnTo>
                    <a:pt x="492" y="824"/>
                  </a:lnTo>
                  <a:lnTo>
                    <a:pt x="492" y="750"/>
                  </a:lnTo>
                  <a:lnTo>
                    <a:pt x="492" y="701"/>
                  </a:lnTo>
                  <a:lnTo>
                    <a:pt x="456" y="615"/>
                  </a:lnTo>
                  <a:lnTo>
                    <a:pt x="419" y="542"/>
                  </a:lnTo>
                  <a:lnTo>
                    <a:pt x="419" y="456"/>
                  </a:lnTo>
                  <a:lnTo>
                    <a:pt x="456" y="369"/>
                  </a:lnTo>
                  <a:lnTo>
                    <a:pt x="394" y="369"/>
                  </a:lnTo>
                  <a:lnTo>
                    <a:pt x="333" y="369"/>
                  </a:lnTo>
                  <a:lnTo>
                    <a:pt x="295" y="283"/>
                  </a:lnTo>
                  <a:lnTo>
                    <a:pt x="333" y="247"/>
                  </a:lnTo>
                  <a:lnTo>
                    <a:pt x="295" y="247"/>
                  </a:lnTo>
                  <a:lnTo>
                    <a:pt x="357" y="247"/>
                  </a:lnTo>
                  <a:lnTo>
                    <a:pt x="394" y="210"/>
                  </a:lnTo>
                  <a:lnTo>
                    <a:pt x="419" y="210"/>
                  </a:lnTo>
                  <a:lnTo>
                    <a:pt x="492" y="210"/>
                  </a:lnTo>
                  <a:lnTo>
                    <a:pt x="554" y="210"/>
                  </a:lnTo>
                  <a:lnTo>
                    <a:pt x="615" y="247"/>
                  </a:lnTo>
                  <a:lnTo>
                    <a:pt x="676" y="247"/>
                  </a:lnTo>
                  <a:lnTo>
                    <a:pt x="714" y="161"/>
                  </a:lnTo>
                  <a:lnTo>
                    <a:pt x="714" y="86"/>
                  </a:lnTo>
                  <a:lnTo>
                    <a:pt x="776" y="86"/>
                  </a:lnTo>
                  <a:lnTo>
                    <a:pt x="837" y="38"/>
                  </a:lnTo>
                  <a:lnTo>
                    <a:pt x="910" y="38"/>
                  </a:lnTo>
                  <a:lnTo>
                    <a:pt x="971" y="0"/>
                  </a:lnTo>
                  <a:lnTo>
                    <a:pt x="1033" y="0"/>
                  </a:lnTo>
                  <a:lnTo>
                    <a:pt x="1107" y="38"/>
                  </a:lnTo>
                  <a:lnTo>
                    <a:pt x="1132" y="38"/>
                  </a:lnTo>
                  <a:lnTo>
                    <a:pt x="1107" y="38"/>
                  </a:lnTo>
                  <a:lnTo>
                    <a:pt x="1071" y="124"/>
                  </a:lnTo>
                  <a:lnTo>
                    <a:pt x="1071" y="210"/>
                  </a:lnTo>
                  <a:lnTo>
                    <a:pt x="1033" y="283"/>
                  </a:lnTo>
                  <a:lnTo>
                    <a:pt x="1009" y="369"/>
                  </a:lnTo>
                  <a:lnTo>
                    <a:pt x="1033" y="456"/>
                  </a:lnTo>
                  <a:lnTo>
                    <a:pt x="1009" y="542"/>
                  </a:lnTo>
                  <a:lnTo>
                    <a:pt x="971" y="615"/>
                  </a:lnTo>
                  <a:lnTo>
                    <a:pt x="910" y="664"/>
                  </a:lnTo>
                  <a:lnTo>
                    <a:pt x="837" y="701"/>
                  </a:lnTo>
                  <a:lnTo>
                    <a:pt x="776" y="750"/>
                  </a:lnTo>
                  <a:lnTo>
                    <a:pt x="738" y="824"/>
                  </a:lnTo>
                  <a:lnTo>
                    <a:pt x="738" y="910"/>
                  </a:lnTo>
                  <a:lnTo>
                    <a:pt x="676" y="947"/>
                  </a:lnTo>
                  <a:lnTo>
                    <a:pt x="652" y="1032"/>
                  </a:lnTo>
                  <a:lnTo>
                    <a:pt x="615" y="1118"/>
                  </a:lnTo>
                  <a:lnTo>
                    <a:pt x="554" y="1156"/>
                  </a:lnTo>
                  <a:lnTo>
                    <a:pt x="492" y="1118"/>
                  </a:lnTo>
                  <a:lnTo>
                    <a:pt x="419" y="1118"/>
                  </a:lnTo>
                  <a:lnTo>
                    <a:pt x="357" y="1156"/>
                  </a:lnTo>
                  <a:lnTo>
                    <a:pt x="295" y="1118"/>
                  </a:lnTo>
                  <a:lnTo>
                    <a:pt x="234" y="1118"/>
                  </a:lnTo>
                  <a:lnTo>
                    <a:pt x="197" y="1131"/>
                  </a:lnTo>
                  <a:lnTo>
                    <a:pt x="197" y="1143"/>
                  </a:lnTo>
                  <a:lnTo>
                    <a:pt x="173" y="1156"/>
                  </a:lnTo>
                  <a:lnTo>
                    <a:pt x="234" y="1118"/>
                  </a:lnTo>
                  <a:lnTo>
                    <a:pt x="272" y="1118"/>
                  </a:lnTo>
                  <a:lnTo>
                    <a:pt x="136" y="1168"/>
                  </a:lnTo>
                  <a:close/>
                </a:path>
              </a:pathLst>
            </a:custGeom>
            <a:solidFill>
              <a:srgbClr val="00A100"/>
            </a:solidFill>
            <a:ln w="9525">
              <a:noFill/>
              <a:round/>
              <a:headEnd/>
              <a:tailEnd/>
            </a:ln>
          </p:spPr>
          <p:txBody>
            <a:bodyPr/>
            <a:lstStyle/>
            <a:p>
              <a:endParaRPr lang="en-GB">
                <a:solidFill>
                  <a:prstClr val="black"/>
                </a:solidFill>
              </a:endParaRPr>
            </a:p>
          </p:txBody>
        </p:sp>
        <p:sp>
          <p:nvSpPr>
            <p:cNvPr id="56500" name="Freeform 49"/>
            <p:cNvSpPr>
              <a:spLocks/>
            </p:cNvSpPr>
            <p:nvPr/>
          </p:nvSpPr>
          <p:spPr bwMode="auto">
            <a:xfrm>
              <a:off x="2578" y="2084"/>
              <a:ext cx="377" cy="389"/>
            </a:xfrm>
            <a:custGeom>
              <a:avLst/>
              <a:gdLst>
                <a:gd name="T0" fmla="*/ 0 w 1132"/>
                <a:gd name="T1" fmla="*/ 0 h 1168"/>
                <a:gd name="T2" fmla="*/ 0 w 1132"/>
                <a:gd name="T3" fmla="*/ 0 h 1168"/>
                <a:gd name="T4" fmla="*/ 0 w 1132"/>
                <a:gd name="T5" fmla="*/ 0 h 1168"/>
                <a:gd name="T6" fmla="*/ 0 w 1132"/>
                <a:gd name="T7" fmla="*/ 0 h 1168"/>
                <a:gd name="T8" fmla="*/ 0 w 1132"/>
                <a:gd name="T9" fmla="*/ 0 h 1168"/>
                <a:gd name="T10" fmla="*/ 0 w 1132"/>
                <a:gd name="T11" fmla="*/ 0 h 1168"/>
                <a:gd name="T12" fmla="*/ 0 w 1132"/>
                <a:gd name="T13" fmla="*/ 0 h 1168"/>
                <a:gd name="T14" fmla="*/ 0 w 1132"/>
                <a:gd name="T15" fmla="*/ 0 h 1168"/>
                <a:gd name="T16" fmla="*/ 0 w 1132"/>
                <a:gd name="T17" fmla="*/ 0 h 1168"/>
                <a:gd name="T18" fmla="*/ 0 w 1132"/>
                <a:gd name="T19" fmla="*/ 0 h 1168"/>
                <a:gd name="T20" fmla="*/ 0 w 1132"/>
                <a:gd name="T21" fmla="*/ 0 h 1168"/>
                <a:gd name="T22" fmla="*/ 0 w 1132"/>
                <a:gd name="T23" fmla="*/ 0 h 1168"/>
                <a:gd name="T24" fmla="*/ 0 w 1132"/>
                <a:gd name="T25" fmla="*/ 0 h 1168"/>
                <a:gd name="T26" fmla="*/ 0 w 1132"/>
                <a:gd name="T27" fmla="*/ 0 h 1168"/>
                <a:gd name="T28" fmla="*/ 0 w 1132"/>
                <a:gd name="T29" fmla="*/ 0 h 1168"/>
                <a:gd name="T30" fmla="*/ 0 w 1132"/>
                <a:gd name="T31" fmla="*/ 0 h 1168"/>
                <a:gd name="T32" fmla="*/ 0 w 1132"/>
                <a:gd name="T33" fmla="*/ 0 h 1168"/>
                <a:gd name="T34" fmla="*/ 0 w 1132"/>
                <a:gd name="T35" fmla="*/ 0 h 1168"/>
                <a:gd name="T36" fmla="*/ 0 w 1132"/>
                <a:gd name="T37" fmla="*/ 0 h 1168"/>
                <a:gd name="T38" fmla="*/ 0 w 1132"/>
                <a:gd name="T39" fmla="*/ 0 h 1168"/>
                <a:gd name="T40" fmla="*/ 0 w 1132"/>
                <a:gd name="T41" fmla="*/ 0 h 1168"/>
                <a:gd name="T42" fmla="*/ 0 w 1132"/>
                <a:gd name="T43" fmla="*/ 0 h 1168"/>
                <a:gd name="T44" fmla="*/ 0 w 1132"/>
                <a:gd name="T45" fmla="*/ 0 h 1168"/>
                <a:gd name="T46" fmla="*/ 0 w 1132"/>
                <a:gd name="T47" fmla="*/ 0 h 1168"/>
                <a:gd name="T48" fmla="*/ 0 w 1132"/>
                <a:gd name="T49" fmla="*/ 0 h 1168"/>
                <a:gd name="T50" fmla="*/ 0 w 1132"/>
                <a:gd name="T51" fmla="*/ 0 h 1168"/>
                <a:gd name="T52" fmla="*/ 0 w 1132"/>
                <a:gd name="T53" fmla="*/ 0 h 1168"/>
                <a:gd name="T54" fmla="*/ 0 w 1132"/>
                <a:gd name="T55" fmla="*/ 0 h 1168"/>
                <a:gd name="T56" fmla="*/ 0 w 1132"/>
                <a:gd name="T57" fmla="*/ 0 h 1168"/>
                <a:gd name="T58" fmla="*/ 0 w 1132"/>
                <a:gd name="T59" fmla="*/ 0 h 1168"/>
                <a:gd name="T60" fmla="*/ 0 w 1132"/>
                <a:gd name="T61" fmla="*/ 0 h 1168"/>
                <a:gd name="T62" fmla="*/ 0 w 1132"/>
                <a:gd name="T63" fmla="*/ 0 h 1168"/>
                <a:gd name="T64" fmla="*/ 0 w 1132"/>
                <a:gd name="T65" fmla="*/ 0 h 1168"/>
                <a:gd name="T66" fmla="*/ 0 w 1132"/>
                <a:gd name="T67" fmla="*/ 0 h 1168"/>
                <a:gd name="T68" fmla="*/ 0 w 1132"/>
                <a:gd name="T69" fmla="*/ 0 h 1168"/>
                <a:gd name="T70" fmla="*/ 0 w 1132"/>
                <a:gd name="T71" fmla="*/ 0 h 1168"/>
                <a:gd name="T72" fmla="*/ 0 w 1132"/>
                <a:gd name="T73" fmla="*/ 0 h 1168"/>
                <a:gd name="T74" fmla="*/ 0 w 1132"/>
                <a:gd name="T75" fmla="*/ 0 h 1168"/>
                <a:gd name="T76" fmla="*/ 0 w 1132"/>
                <a:gd name="T77" fmla="*/ 0 h 1168"/>
                <a:gd name="T78" fmla="*/ 0 w 1132"/>
                <a:gd name="T79" fmla="*/ 0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2"/>
                <a:gd name="T121" fmla="*/ 0 h 1168"/>
                <a:gd name="T122" fmla="*/ 1132 w 1132"/>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2" h="1168">
                  <a:moveTo>
                    <a:pt x="136" y="1168"/>
                  </a:moveTo>
                  <a:lnTo>
                    <a:pt x="99" y="1118"/>
                  </a:lnTo>
                  <a:lnTo>
                    <a:pt x="38" y="1070"/>
                  </a:lnTo>
                  <a:lnTo>
                    <a:pt x="0" y="1032"/>
                  </a:lnTo>
                  <a:lnTo>
                    <a:pt x="75" y="996"/>
                  </a:lnTo>
                  <a:lnTo>
                    <a:pt x="136" y="996"/>
                  </a:lnTo>
                  <a:lnTo>
                    <a:pt x="136" y="910"/>
                  </a:lnTo>
                  <a:lnTo>
                    <a:pt x="136" y="824"/>
                  </a:lnTo>
                  <a:lnTo>
                    <a:pt x="197" y="824"/>
                  </a:lnTo>
                  <a:lnTo>
                    <a:pt x="272" y="787"/>
                  </a:lnTo>
                  <a:lnTo>
                    <a:pt x="333" y="824"/>
                  </a:lnTo>
                  <a:lnTo>
                    <a:pt x="394" y="787"/>
                  </a:lnTo>
                  <a:lnTo>
                    <a:pt x="419" y="824"/>
                  </a:lnTo>
                  <a:lnTo>
                    <a:pt x="492" y="824"/>
                  </a:lnTo>
                  <a:lnTo>
                    <a:pt x="492" y="750"/>
                  </a:lnTo>
                  <a:lnTo>
                    <a:pt x="492" y="701"/>
                  </a:lnTo>
                  <a:lnTo>
                    <a:pt x="456" y="615"/>
                  </a:lnTo>
                  <a:lnTo>
                    <a:pt x="419" y="542"/>
                  </a:lnTo>
                  <a:lnTo>
                    <a:pt x="419" y="456"/>
                  </a:lnTo>
                  <a:lnTo>
                    <a:pt x="456" y="369"/>
                  </a:lnTo>
                  <a:lnTo>
                    <a:pt x="394" y="369"/>
                  </a:lnTo>
                  <a:lnTo>
                    <a:pt x="333" y="369"/>
                  </a:lnTo>
                  <a:lnTo>
                    <a:pt x="295" y="283"/>
                  </a:lnTo>
                  <a:lnTo>
                    <a:pt x="333" y="247"/>
                  </a:lnTo>
                  <a:lnTo>
                    <a:pt x="295" y="247"/>
                  </a:lnTo>
                  <a:lnTo>
                    <a:pt x="357" y="247"/>
                  </a:lnTo>
                  <a:lnTo>
                    <a:pt x="394" y="210"/>
                  </a:lnTo>
                  <a:lnTo>
                    <a:pt x="419" y="210"/>
                  </a:lnTo>
                  <a:lnTo>
                    <a:pt x="492" y="210"/>
                  </a:lnTo>
                  <a:lnTo>
                    <a:pt x="554" y="210"/>
                  </a:lnTo>
                  <a:lnTo>
                    <a:pt x="615" y="247"/>
                  </a:lnTo>
                  <a:lnTo>
                    <a:pt x="676" y="247"/>
                  </a:lnTo>
                  <a:lnTo>
                    <a:pt x="714" y="161"/>
                  </a:lnTo>
                  <a:lnTo>
                    <a:pt x="714" y="86"/>
                  </a:lnTo>
                  <a:lnTo>
                    <a:pt x="776" y="86"/>
                  </a:lnTo>
                  <a:lnTo>
                    <a:pt x="837" y="38"/>
                  </a:lnTo>
                  <a:lnTo>
                    <a:pt x="910" y="38"/>
                  </a:lnTo>
                  <a:lnTo>
                    <a:pt x="971" y="0"/>
                  </a:lnTo>
                  <a:lnTo>
                    <a:pt x="1033" y="0"/>
                  </a:lnTo>
                  <a:lnTo>
                    <a:pt x="1107" y="38"/>
                  </a:lnTo>
                  <a:lnTo>
                    <a:pt x="1132" y="38"/>
                  </a:lnTo>
                  <a:lnTo>
                    <a:pt x="1107" y="38"/>
                  </a:lnTo>
                  <a:lnTo>
                    <a:pt x="1071" y="124"/>
                  </a:lnTo>
                  <a:lnTo>
                    <a:pt x="1071" y="210"/>
                  </a:lnTo>
                  <a:lnTo>
                    <a:pt x="1033" y="283"/>
                  </a:lnTo>
                  <a:lnTo>
                    <a:pt x="1009" y="369"/>
                  </a:lnTo>
                  <a:lnTo>
                    <a:pt x="1033" y="456"/>
                  </a:lnTo>
                  <a:lnTo>
                    <a:pt x="1009" y="542"/>
                  </a:lnTo>
                  <a:lnTo>
                    <a:pt x="971" y="615"/>
                  </a:lnTo>
                  <a:lnTo>
                    <a:pt x="910" y="664"/>
                  </a:lnTo>
                  <a:lnTo>
                    <a:pt x="837" y="701"/>
                  </a:lnTo>
                  <a:lnTo>
                    <a:pt x="776" y="750"/>
                  </a:lnTo>
                  <a:lnTo>
                    <a:pt x="738" y="824"/>
                  </a:lnTo>
                  <a:lnTo>
                    <a:pt x="738" y="910"/>
                  </a:lnTo>
                  <a:lnTo>
                    <a:pt x="676" y="947"/>
                  </a:lnTo>
                  <a:lnTo>
                    <a:pt x="652" y="1032"/>
                  </a:lnTo>
                  <a:lnTo>
                    <a:pt x="615" y="1118"/>
                  </a:lnTo>
                  <a:lnTo>
                    <a:pt x="554" y="1156"/>
                  </a:lnTo>
                  <a:lnTo>
                    <a:pt x="492" y="1118"/>
                  </a:lnTo>
                  <a:lnTo>
                    <a:pt x="419" y="1118"/>
                  </a:lnTo>
                  <a:lnTo>
                    <a:pt x="357" y="1156"/>
                  </a:lnTo>
                  <a:lnTo>
                    <a:pt x="295" y="1118"/>
                  </a:lnTo>
                  <a:lnTo>
                    <a:pt x="234" y="1118"/>
                  </a:lnTo>
                  <a:lnTo>
                    <a:pt x="197" y="1131"/>
                  </a:lnTo>
                  <a:lnTo>
                    <a:pt x="197" y="1143"/>
                  </a:lnTo>
                  <a:lnTo>
                    <a:pt x="173" y="1156"/>
                  </a:lnTo>
                  <a:lnTo>
                    <a:pt x="234" y="1118"/>
                  </a:lnTo>
                  <a:lnTo>
                    <a:pt x="272" y="1118"/>
                  </a:lnTo>
                  <a:lnTo>
                    <a:pt x="136" y="116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01" name="Freeform 50"/>
            <p:cNvSpPr>
              <a:spLocks/>
            </p:cNvSpPr>
            <p:nvPr/>
          </p:nvSpPr>
          <p:spPr bwMode="auto">
            <a:xfrm>
              <a:off x="2636" y="1998"/>
              <a:ext cx="909" cy="844"/>
            </a:xfrm>
            <a:custGeom>
              <a:avLst/>
              <a:gdLst>
                <a:gd name="T0" fmla="*/ 0 w 2729"/>
                <a:gd name="T1" fmla="*/ 0 h 2531"/>
                <a:gd name="T2" fmla="*/ 0 w 2729"/>
                <a:gd name="T3" fmla="*/ 0 h 2531"/>
                <a:gd name="T4" fmla="*/ 0 w 2729"/>
                <a:gd name="T5" fmla="*/ 0 h 2531"/>
                <a:gd name="T6" fmla="*/ 0 w 2729"/>
                <a:gd name="T7" fmla="*/ 0 h 2531"/>
                <a:gd name="T8" fmla="*/ 0 w 2729"/>
                <a:gd name="T9" fmla="*/ 0 h 2531"/>
                <a:gd name="T10" fmla="*/ 0 w 2729"/>
                <a:gd name="T11" fmla="*/ 0 h 2531"/>
                <a:gd name="T12" fmla="*/ 0 w 2729"/>
                <a:gd name="T13" fmla="*/ 0 h 2531"/>
                <a:gd name="T14" fmla="*/ 0 w 2729"/>
                <a:gd name="T15" fmla="*/ 0 h 2531"/>
                <a:gd name="T16" fmla="*/ 0 w 2729"/>
                <a:gd name="T17" fmla="*/ 0 h 2531"/>
                <a:gd name="T18" fmla="*/ 0 w 2729"/>
                <a:gd name="T19" fmla="*/ 0 h 2531"/>
                <a:gd name="T20" fmla="*/ 0 w 2729"/>
                <a:gd name="T21" fmla="*/ 0 h 2531"/>
                <a:gd name="T22" fmla="*/ 0 w 2729"/>
                <a:gd name="T23" fmla="*/ 0 h 2531"/>
                <a:gd name="T24" fmla="*/ 0 w 2729"/>
                <a:gd name="T25" fmla="*/ 0 h 2531"/>
                <a:gd name="T26" fmla="*/ 0 w 2729"/>
                <a:gd name="T27" fmla="*/ 0 h 2531"/>
                <a:gd name="T28" fmla="*/ 0 w 2729"/>
                <a:gd name="T29" fmla="*/ 0 h 2531"/>
                <a:gd name="T30" fmla="*/ 0 w 2729"/>
                <a:gd name="T31" fmla="*/ 0 h 2531"/>
                <a:gd name="T32" fmla="*/ 0 w 2729"/>
                <a:gd name="T33" fmla="*/ 0 h 2531"/>
                <a:gd name="T34" fmla="*/ 0 w 2729"/>
                <a:gd name="T35" fmla="*/ 0 h 2531"/>
                <a:gd name="T36" fmla="*/ 0 w 2729"/>
                <a:gd name="T37" fmla="*/ 0 h 2531"/>
                <a:gd name="T38" fmla="*/ 0 w 2729"/>
                <a:gd name="T39" fmla="*/ 0 h 2531"/>
                <a:gd name="T40" fmla="*/ 0 w 2729"/>
                <a:gd name="T41" fmla="*/ 0 h 2531"/>
                <a:gd name="T42" fmla="*/ 0 w 2729"/>
                <a:gd name="T43" fmla="*/ 0 h 2531"/>
                <a:gd name="T44" fmla="*/ 0 w 2729"/>
                <a:gd name="T45" fmla="*/ 0 h 2531"/>
                <a:gd name="T46" fmla="*/ 0 w 2729"/>
                <a:gd name="T47" fmla="*/ 0 h 2531"/>
                <a:gd name="T48" fmla="*/ 0 w 2729"/>
                <a:gd name="T49" fmla="*/ 0 h 2531"/>
                <a:gd name="T50" fmla="*/ 0 w 2729"/>
                <a:gd name="T51" fmla="*/ 0 h 2531"/>
                <a:gd name="T52" fmla="*/ 0 w 2729"/>
                <a:gd name="T53" fmla="*/ 0 h 2531"/>
                <a:gd name="T54" fmla="*/ 0 w 2729"/>
                <a:gd name="T55" fmla="*/ 0 h 2531"/>
                <a:gd name="T56" fmla="*/ 0 w 2729"/>
                <a:gd name="T57" fmla="*/ 0 h 2531"/>
                <a:gd name="T58" fmla="*/ 0 w 2729"/>
                <a:gd name="T59" fmla="*/ 0 h 2531"/>
                <a:gd name="T60" fmla="*/ 0 w 2729"/>
                <a:gd name="T61" fmla="*/ 0 h 2531"/>
                <a:gd name="T62" fmla="*/ 0 w 2729"/>
                <a:gd name="T63" fmla="*/ 0 h 2531"/>
                <a:gd name="T64" fmla="*/ 0 w 2729"/>
                <a:gd name="T65" fmla="*/ 0 h 2531"/>
                <a:gd name="T66" fmla="*/ 0 w 2729"/>
                <a:gd name="T67" fmla="*/ 0 h 2531"/>
                <a:gd name="T68" fmla="*/ 0 w 2729"/>
                <a:gd name="T69" fmla="*/ 0 h 2531"/>
                <a:gd name="T70" fmla="*/ 0 w 2729"/>
                <a:gd name="T71" fmla="*/ 0 h 2531"/>
                <a:gd name="T72" fmla="*/ 0 w 2729"/>
                <a:gd name="T73" fmla="*/ 0 h 2531"/>
                <a:gd name="T74" fmla="*/ 0 w 2729"/>
                <a:gd name="T75" fmla="*/ 0 h 2531"/>
                <a:gd name="T76" fmla="*/ 0 w 2729"/>
                <a:gd name="T77" fmla="*/ 0 h 2531"/>
                <a:gd name="T78" fmla="*/ 0 w 2729"/>
                <a:gd name="T79" fmla="*/ 0 h 2531"/>
                <a:gd name="T80" fmla="*/ 0 w 2729"/>
                <a:gd name="T81" fmla="*/ 0 h 2531"/>
                <a:gd name="T82" fmla="*/ 0 w 2729"/>
                <a:gd name="T83" fmla="*/ 0 h 2531"/>
                <a:gd name="T84" fmla="*/ 0 w 2729"/>
                <a:gd name="T85" fmla="*/ 0 h 2531"/>
                <a:gd name="T86" fmla="*/ 0 w 2729"/>
                <a:gd name="T87" fmla="*/ 0 h 2531"/>
                <a:gd name="T88" fmla="*/ 0 w 2729"/>
                <a:gd name="T89" fmla="*/ 0 h 2531"/>
                <a:gd name="T90" fmla="*/ 0 w 2729"/>
                <a:gd name="T91" fmla="*/ 0 h 25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9"/>
                <a:gd name="T139" fmla="*/ 0 h 2531"/>
                <a:gd name="T140" fmla="*/ 2729 w 2729"/>
                <a:gd name="T141" fmla="*/ 2531 h 25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9" h="2531">
                  <a:moveTo>
                    <a:pt x="2556" y="1499"/>
                  </a:moveTo>
                  <a:lnTo>
                    <a:pt x="2593" y="1647"/>
                  </a:lnTo>
                  <a:lnTo>
                    <a:pt x="2630" y="1745"/>
                  </a:lnTo>
                  <a:lnTo>
                    <a:pt x="2704" y="1831"/>
                  </a:lnTo>
                  <a:lnTo>
                    <a:pt x="2630" y="1831"/>
                  </a:lnTo>
                  <a:lnTo>
                    <a:pt x="2568" y="1831"/>
                  </a:lnTo>
                  <a:lnTo>
                    <a:pt x="2507" y="1867"/>
                  </a:lnTo>
                  <a:lnTo>
                    <a:pt x="2446" y="1867"/>
                  </a:lnTo>
                  <a:lnTo>
                    <a:pt x="2372" y="1917"/>
                  </a:lnTo>
                  <a:lnTo>
                    <a:pt x="2348" y="2003"/>
                  </a:lnTo>
                  <a:lnTo>
                    <a:pt x="2409" y="2039"/>
                  </a:lnTo>
                  <a:lnTo>
                    <a:pt x="2409" y="2126"/>
                  </a:lnTo>
                  <a:lnTo>
                    <a:pt x="2409" y="2199"/>
                  </a:lnTo>
                  <a:lnTo>
                    <a:pt x="2372" y="2285"/>
                  </a:lnTo>
                  <a:lnTo>
                    <a:pt x="2446" y="2371"/>
                  </a:lnTo>
                  <a:lnTo>
                    <a:pt x="2507" y="2407"/>
                  </a:lnTo>
                  <a:lnTo>
                    <a:pt x="2568" y="2445"/>
                  </a:lnTo>
                  <a:lnTo>
                    <a:pt x="2568" y="2531"/>
                  </a:lnTo>
                  <a:lnTo>
                    <a:pt x="2507" y="2531"/>
                  </a:lnTo>
                  <a:lnTo>
                    <a:pt x="2446" y="2494"/>
                  </a:lnTo>
                  <a:lnTo>
                    <a:pt x="2372" y="2445"/>
                  </a:lnTo>
                  <a:lnTo>
                    <a:pt x="2311" y="2407"/>
                  </a:lnTo>
                  <a:lnTo>
                    <a:pt x="2249" y="2371"/>
                  </a:lnTo>
                  <a:lnTo>
                    <a:pt x="2187" y="2321"/>
                  </a:lnTo>
                  <a:lnTo>
                    <a:pt x="2114" y="2285"/>
                  </a:lnTo>
                  <a:lnTo>
                    <a:pt x="2053" y="2321"/>
                  </a:lnTo>
                  <a:lnTo>
                    <a:pt x="1991" y="2285"/>
                  </a:lnTo>
                  <a:lnTo>
                    <a:pt x="1930" y="2248"/>
                  </a:lnTo>
                  <a:lnTo>
                    <a:pt x="1856" y="2199"/>
                  </a:lnTo>
                  <a:lnTo>
                    <a:pt x="1794" y="2199"/>
                  </a:lnTo>
                  <a:lnTo>
                    <a:pt x="1733" y="2199"/>
                  </a:lnTo>
                  <a:lnTo>
                    <a:pt x="1696" y="2199"/>
                  </a:lnTo>
                  <a:lnTo>
                    <a:pt x="1635" y="2199"/>
                  </a:lnTo>
                  <a:lnTo>
                    <a:pt x="1574" y="2199"/>
                  </a:lnTo>
                  <a:lnTo>
                    <a:pt x="1499" y="2199"/>
                  </a:lnTo>
                  <a:lnTo>
                    <a:pt x="1438" y="2199"/>
                  </a:lnTo>
                  <a:lnTo>
                    <a:pt x="1413" y="2126"/>
                  </a:lnTo>
                  <a:lnTo>
                    <a:pt x="1413" y="2039"/>
                  </a:lnTo>
                  <a:lnTo>
                    <a:pt x="1413" y="1953"/>
                  </a:lnTo>
                  <a:lnTo>
                    <a:pt x="1377" y="1867"/>
                  </a:lnTo>
                  <a:lnTo>
                    <a:pt x="1340" y="1781"/>
                  </a:lnTo>
                  <a:lnTo>
                    <a:pt x="1315" y="1708"/>
                  </a:lnTo>
                  <a:lnTo>
                    <a:pt x="1254" y="1708"/>
                  </a:lnTo>
                  <a:lnTo>
                    <a:pt x="1180" y="1708"/>
                  </a:lnTo>
                  <a:lnTo>
                    <a:pt x="1118" y="1708"/>
                  </a:lnTo>
                  <a:lnTo>
                    <a:pt x="1093" y="1781"/>
                  </a:lnTo>
                  <a:lnTo>
                    <a:pt x="1020" y="1831"/>
                  </a:lnTo>
                  <a:lnTo>
                    <a:pt x="959" y="1781"/>
                  </a:lnTo>
                  <a:lnTo>
                    <a:pt x="898" y="1831"/>
                  </a:lnTo>
                  <a:lnTo>
                    <a:pt x="836" y="1781"/>
                  </a:lnTo>
                  <a:lnTo>
                    <a:pt x="798" y="1708"/>
                  </a:lnTo>
                  <a:lnTo>
                    <a:pt x="762" y="1622"/>
                  </a:lnTo>
                  <a:lnTo>
                    <a:pt x="737" y="1536"/>
                  </a:lnTo>
                  <a:lnTo>
                    <a:pt x="664" y="1536"/>
                  </a:lnTo>
                  <a:lnTo>
                    <a:pt x="639" y="1536"/>
                  </a:lnTo>
                  <a:lnTo>
                    <a:pt x="565" y="1536"/>
                  </a:lnTo>
                  <a:lnTo>
                    <a:pt x="479" y="1536"/>
                  </a:lnTo>
                  <a:lnTo>
                    <a:pt x="442" y="1536"/>
                  </a:lnTo>
                  <a:lnTo>
                    <a:pt x="381" y="1536"/>
                  </a:lnTo>
                  <a:lnTo>
                    <a:pt x="319" y="1536"/>
                  </a:lnTo>
                  <a:lnTo>
                    <a:pt x="221" y="1536"/>
                  </a:lnTo>
                  <a:lnTo>
                    <a:pt x="184" y="1584"/>
                  </a:lnTo>
                  <a:lnTo>
                    <a:pt x="122" y="1584"/>
                  </a:lnTo>
                  <a:lnTo>
                    <a:pt x="61" y="1584"/>
                  </a:lnTo>
                  <a:lnTo>
                    <a:pt x="24" y="1536"/>
                  </a:lnTo>
                  <a:lnTo>
                    <a:pt x="24" y="1461"/>
                  </a:lnTo>
                  <a:lnTo>
                    <a:pt x="0" y="1413"/>
                  </a:lnTo>
                  <a:lnTo>
                    <a:pt x="61" y="1375"/>
                  </a:lnTo>
                  <a:lnTo>
                    <a:pt x="99" y="1375"/>
                  </a:lnTo>
                  <a:lnTo>
                    <a:pt x="61" y="1375"/>
                  </a:lnTo>
                  <a:lnTo>
                    <a:pt x="13" y="1425"/>
                  </a:lnTo>
                  <a:lnTo>
                    <a:pt x="24" y="1400"/>
                  </a:lnTo>
                  <a:lnTo>
                    <a:pt x="61" y="1375"/>
                  </a:lnTo>
                  <a:lnTo>
                    <a:pt x="122" y="1375"/>
                  </a:lnTo>
                  <a:lnTo>
                    <a:pt x="184" y="1413"/>
                  </a:lnTo>
                  <a:lnTo>
                    <a:pt x="246" y="1375"/>
                  </a:lnTo>
                  <a:lnTo>
                    <a:pt x="319" y="1375"/>
                  </a:lnTo>
                  <a:lnTo>
                    <a:pt x="381" y="1413"/>
                  </a:lnTo>
                  <a:lnTo>
                    <a:pt x="442" y="1375"/>
                  </a:lnTo>
                  <a:lnTo>
                    <a:pt x="479" y="1289"/>
                  </a:lnTo>
                  <a:lnTo>
                    <a:pt x="503" y="1204"/>
                  </a:lnTo>
                  <a:lnTo>
                    <a:pt x="565" y="1167"/>
                  </a:lnTo>
                  <a:lnTo>
                    <a:pt x="565" y="1081"/>
                  </a:lnTo>
                  <a:lnTo>
                    <a:pt x="603" y="994"/>
                  </a:lnTo>
                  <a:lnTo>
                    <a:pt x="664" y="958"/>
                  </a:lnTo>
                  <a:lnTo>
                    <a:pt x="737" y="921"/>
                  </a:lnTo>
                  <a:lnTo>
                    <a:pt x="798" y="872"/>
                  </a:lnTo>
                  <a:lnTo>
                    <a:pt x="836" y="799"/>
                  </a:lnTo>
                  <a:lnTo>
                    <a:pt x="860" y="713"/>
                  </a:lnTo>
                  <a:lnTo>
                    <a:pt x="836" y="626"/>
                  </a:lnTo>
                  <a:lnTo>
                    <a:pt x="860" y="540"/>
                  </a:lnTo>
                  <a:lnTo>
                    <a:pt x="898" y="467"/>
                  </a:lnTo>
                  <a:lnTo>
                    <a:pt x="898" y="381"/>
                  </a:lnTo>
                  <a:lnTo>
                    <a:pt x="934" y="295"/>
                  </a:lnTo>
                  <a:lnTo>
                    <a:pt x="959" y="221"/>
                  </a:lnTo>
                  <a:lnTo>
                    <a:pt x="995" y="172"/>
                  </a:lnTo>
                  <a:lnTo>
                    <a:pt x="1057" y="135"/>
                  </a:lnTo>
                  <a:lnTo>
                    <a:pt x="1118" y="135"/>
                  </a:lnTo>
                  <a:lnTo>
                    <a:pt x="1180" y="172"/>
                  </a:lnTo>
                  <a:lnTo>
                    <a:pt x="1254" y="172"/>
                  </a:lnTo>
                  <a:lnTo>
                    <a:pt x="1315" y="221"/>
                  </a:lnTo>
                  <a:lnTo>
                    <a:pt x="1377" y="221"/>
                  </a:lnTo>
                  <a:lnTo>
                    <a:pt x="1438" y="221"/>
                  </a:lnTo>
                  <a:lnTo>
                    <a:pt x="1499" y="221"/>
                  </a:lnTo>
                  <a:lnTo>
                    <a:pt x="1536" y="135"/>
                  </a:lnTo>
                  <a:lnTo>
                    <a:pt x="1597" y="135"/>
                  </a:lnTo>
                  <a:lnTo>
                    <a:pt x="1672" y="135"/>
                  </a:lnTo>
                  <a:lnTo>
                    <a:pt x="1733" y="135"/>
                  </a:lnTo>
                  <a:lnTo>
                    <a:pt x="1794" y="135"/>
                  </a:lnTo>
                  <a:lnTo>
                    <a:pt x="1856" y="86"/>
                  </a:lnTo>
                  <a:lnTo>
                    <a:pt x="1930" y="86"/>
                  </a:lnTo>
                  <a:lnTo>
                    <a:pt x="1991" y="86"/>
                  </a:lnTo>
                  <a:lnTo>
                    <a:pt x="2053" y="48"/>
                  </a:lnTo>
                  <a:lnTo>
                    <a:pt x="2114" y="48"/>
                  </a:lnTo>
                  <a:lnTo>
                    <a:pt x="2151" y="0"/>
                  </a:lnTo>
                  <a:lnTo>
                    <a:pt x="2212" y="86"/>
                  </a:lnTo>
                  <a:lnTo>
                    <a:pt x="2273" y="172"/>
                  </a:lnTo>
                  <a:lnTo>
                    <a:pt x="2348" y="221"/>
                  </a:lnTo>
                  <a:lnTo>
                    <a:pt x="2409" y="221"/>
                  </a:lnTo>
                  <a:lnTo>
                    <a:pt x="2470" y="221"/>
                  </a:lnTo>
                  <a:lnTo>
                    <a:pt x="2532" y="221"/>
                  </a:lnTo>
                  <a:lnTo>
                    <a:pt x="2606" y="221"/>
                  </a:lnTo>
                  <a:lnTo>
                    <a:pt x="2667" y="295"/>
                  </a:lnTo>
                  <a:lnTo>
                    <a:pt x="2729" y="295"/>
                  </a:lnTo>
                  <a:lnTo>
                    <a:pt x="2482" y="1044"/>
                  </a:lnTo>
                  <a:lnTo>
                    <a:pt x="2470" y="1081"/>
                  </a:lnTo>
                  <a:lnTo>
                    <a:pt x="2507" y="1228"/>
                  </a:lnTo>
                  <a:lnTo>
                    <a:pt x="2482" y="1081"/>
                  </a:lnTo>
                  <a:lnTo>
                    <a:pt x="2556" y="1499"/>
                  </a:lnTo>
                  <a:close/>
                </a:path>
              </a:pathLst>
            </a:custGeom>
            <a:solidFill>
              <a:srgbClr val="00A100"/>
            </a:solidFill>
            <a:ln w="9525">
              <a:noFill/>
              <a:round/>
              <a:headEnd/>
              <a:tailEnd/>
            </a:ln>
          </p:spPr>
          <p:txBody>
            <a:bodyPr/>
            <a:lstStyle/>
            <a:p>
              <a:endParaRPr lang="en-GB">
                <a:solidFill>
                  <a:prstClr val="black"/>
                </a:solidFill>
              </a:endParaRPr>
            </a:p>
          </p:txBody>
        </p:sp>
        <p:sp>
          <p:nvSpPr>
            <p:cNvPr id="56502" name="Freeform 51"/>
            <p:cNvSpPr>
              <a:spLocks/>
            </p:cNvSpPr>
            <p:nvPr/>
          </p:nvSpPr>
          <p:spPr bwMode="auto">
            <a:xfrm>
              <a:off x="2636" y="1998"/>
              <a:ext cx="909" cy="844"/>
            </a:xfrm>
            <a:custGeom>
              <a:avLst/>
              <a:gdLst>
                <a:gd name="T0" fmla="*/ 0 w 2729"/>
                <a:gd name="T1" fmla="*/ 0 h 2531"/>
                <a:gd name="T2" fmla="*/ 0 w 2729"/>
                <a:gd name="T3" fmla="*/ 0 h 2531"/>
                <a:gd name="T4" fmla="*/ 0 w 2729"/>
                <a:gd name="T5" fmla="*/ 0 h 2531"/>
                <a:gd name="T6" fmla="*/ 0 w 2729"/>
                <a:gd name="T7" fmla="*/ 0 h 2531"/>
                <a:gd name="T8" fmla="*/ 0 w 2729"/>
                <a:gd name="T9" fmla="*/ 0 h 2531"/>
                <a:gd name="T10" fmla="*/ 0 w 2729"/>
                <a:gd name="T11" fmla="*/ 0 h 2531"/>
                <a:gd name="T12" fmla="*/ 0 w 2729"/>
                <a:gd name="T13" fmla="*/ 0 h 2531"/>
                <a:gd name="T14" fmla="*/ 0 w 2729"/>
                <a:gd name="T15" fmla="*/ 0 h 2531"/>
                <a:gd name="T16" fmla="*/ 0 w 2729"/>
                <a:gd name="T17" fmla="*/ 0 h 2531"/>
                <a:gd name="T18" fmla="*/ 0 w 2729"/>
                <a:gd name="T19" fmla="*/ 0 h 2531"/>
                <a:gd name="T20" fmla="*/ 0 w 2729"/>
                <a:gd name="T21" fmla="*/ 0 h 2531"/>
                <a:gd name="T22" fmla="*/ 0 w 2729"/>
                <a:gd name="T23" fmla="*/ 0 h 2531"/>
                <a:gd name="T24" fmla="*/ 0 w 2729"/>
                <a:gd name="T25" fmla="*/ 0 h 2531"/>
                <a:gd name="T26" fmla="*/ 0 w 2729"/>
                <a:gd name="T27" fmla="*/ 0 h 2531"/>
                <a:gd name="T28" fmla="*/ 0 w 2729"/>
                <a:gd name="T29" fmla="*/ 0 h 2531"/>
                <a:gd name="T30" fmla="*/ 0 w 2729"/>
                <a:gd name="T31" fmla="*/ 0 h 2531"/>
                <a:gd name="T32" fmla="*/ 0 w 2729"/>
                <a:gd name="T33" fmla="*/ 0 h 2531"/>
                <a:gd name="T34" fmla="*/ 0 w 2729"/>
                <a:gd name="T35" fmla="*/ 0 h 2531"/>
                <a:gd name="T36" fmla="*/ 0 w 2729"/>
                <a:gd name="T37" fmla="*/ 0 h 2531"/>
                <a:gd name="T38" fmla="*/ 0 w 2729"/>
                <a:gd name="T39" fmla="*/ 0 h 2531"/>
                <a:gd name="T40" fmla="*/ 0 w 2729"/>
                <a:gd name="T41" fmla="*/ 0 h 2531"/>
                <a:gd name="T42" fmla="*/ 0 w 2729"/>
                <a:gd name="T43" fmla="*/ 0 h 2531"/>
                <a:gd name="T44" fmla="*/ 0 w 2729"/>
                <a:gd name="T45" fmla="*/ 0 h 2531"/>
                <a:gd name="T46" fmla="*/ 0 w 2729"/>
                <a:gd name="T47" fmla="*/ 0 h 2531"/>
                <a:gd name="T48" fmla="*/ 0 w 2729"/>
                <a:gd name="T49" fmla="*/ 0 h 2531"/>
                <a:gd name="T50" fmla="*/ 0 w 2729"/>
                <a:gd name="T51" fmla="*/ 0 h 2531"/>
                <a:gd name="T52" fmla="*/ 0 w 2729"/>
                <a:gd name="T53" fmla="*/ 0 h 2531"/>
                <a:gd name="T54" fmla="*/ 0 w 2729"/>
                <a:gd name="T55" fmla="*/ 0 h 2531"/>
                <a:gd name="T56" fmla="*/ 0 w 2729"/>
                <a:gd name="T57" fmla="*/ 0 h 2531"/>
                <a:gd name="T58" fmla="*/ 0 w 2729"/>
                <a:gd name="T59" fmla="*/ 0 h 2531"/>
                <a:gd name="T60" fmla="*/ 0 w 2729"/>
                <a:gd name="T61" fmla="*/ 0 h 2531"/>
                <a:gd name="T62" fmla="*/ 0 w 2729"/>
                <a:gd name="T63" fmla="*/ 0 h 2531"/>
                <a:gd name="T64" fmla="*/ 0 w 2729"/>
                <a:gd name="T65" fmla="*/ 0 h 2531"/>
                <a:gd name="T66" fmla="*/ 0 w 2729"/>
                <a:gd name="T67" fmla="*/ 0 h 2531"/>
                <a:gd name="T68" fmla="*/ 0 w 2729"/>
                <a:gd name="T69" fmla="*/ 0 h 2531"/>
                <a:gd name="T70" fmla="*/ 0 w 2729"/>
                <a:gd name="T71" fmla="*/ 0 h 2531"/>
                <a:gd name="T72" fmla="*/ 0 w 2729"/>
                <a:gd name="T73" fmla="*/ 0 h 2531"/>
                <a:gd name="T74" fmla="*/ 0 w 2729"/>
                <a:gd name="T75" fmla="*/ 0 h 2531"/>
                <a:gd name="T76" fmla="*/ 0 w 2729"/>
                <a:gd name="T77" fmla="*/ 0 h 2531"/>
                <a:gd name="T78" fmla="*/ 0 w 2729"/>
                <a:gd name="T79" fmla="*/ 0 h 2531"/>
                <a:gd name="T80" fmla="*/ 0 w 2729"/>
                <a:gd name="T81" fmla="*/ 0 h 2531"/>
                <a:gd name="T82" fmla="*/ 0 w 2729"/>
                <a:gd name="T83" fmla="*/ 0 h 2531"/>
                <a:gd name="T84" fmla="*/ 0 w 2729"/>
                <a:gd name="T85" fmla="*/ 0 h 2531"/>
                <a:gd name="T86" fmla="*/ 0 w 2729"/>
                <a:gd name="T87" fmla="*/ 0 h 2531"/>
                <a:gd name="T88" fmla="*/ 0 w 2729"/>
                <a:gd name="T89" fmla="*/ 0 h 2531"/>
                <a:gd name="T90" fmla="*/ 0 w 2729"/>
                <a:gd name="T91" fmla="*/ 0 h 25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9"/>
                <a:gd name="T139" fmla="*/ 0 h 2531"/>
                <a:gd name="T140" fmla="*/ 2729 w 2729"/>
                <a:gd name="T141" fmla="*/ 2531 h 25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9" h="2531">
                  <a:moveTo>
                    <a:pt x="2556" y="1499"/>
                  </a:moveTo>
                  <a:lnTo>
                    <a:pt x="2593" y="1647"/>
                  </a:lnTo>
                  <a:lnTo>
                    <a:pt x="2630" y="1745"/>
                  </a:lnTo>
                  <a:lnTo>
                    <a:pt x="2704" y="1831"/>
                  </a:lnTo>
                  <a:lnTo>
                    <a:pt x="2630" y="1831"/>
                  </a:lnTo>
                  <a:lnTo>
                    <a:pt x="2568" y="1831"/>
                  </a:lnTo>
                  <a:lnTo>
                    <a:pt x="2507" y="1867"/>
                  </a:lnTo>
                  <a:lnTo>
                    <a:pt x="2446" y="1867"/>
                  </a:lnTo>
                  <a:lnTo>
                    <a:pt x="2372" y="1917"/>
                  </a:lnTo>
                  <a:lnTo>
                    <a:pt x="2348" y="2003"/>
                  </a:lnTo>
                  <a:lnTo>
                    <a:pt x="2409" y="2039"/>
                  </a:lnTo>
                  <a:lnTo>
                    <a:pt x="2409" y="2126"/>
                  </a:lnTo>
                  <a:lnTo>
                    <a:pt x="2409" y="2199"/>
                  </a:lnTo>
                  <a:lnTo>
                    <a:pt x="2372" y="2285"/>
                  </a:lnTo>
                  <a:lnTo>
                    <a:pt x="2446" y="2371"/>
                  </a:lnTo>
                  <a:lnTo>
                    <a:pt x="2507" y="2407"/>
                  </a:lnTo>
                  <a:lnTo>
                    <a:pt x="2568" y="2445"/>
                  </a:lnTo>
                  <a:lnTo>
                    <a:pt x="2568" y="2531"/>
                  </a:lnTo>
                  <a:lnTo>
                    <a:pt x="2507" y="2531"/>
                  </a:lnTo>
                  <a:lnTo>
                    <a:pt x="2446" y="2494"/>
                  </a:lnTo>
                  <a:lnTo>
                    <a:pt x="2372" y="2445"/>
                  </a:lnTo>
                  <a:lnTo>
                    <a:pt x="2311" y="2407"/>
                  </a:lnTo>
                  <a:lnTo>
                    <a:pt x="2249" y="2371"/>
                  </a:lnTo>
                  <a:lnTo>
                    <a:pt x="2187" y="2321"/>
                  </a:lnTo>
                  <a:lnTo>
                    <a:pt x="2114" y="2285"/>
                  </a:lnTo>
                  <a:lnTo>
                    <a:pt x="2053" y="2321"/>
                  </a:lnTo>
                  <a:lnTo>
                    <a:pt x="1991" y="2285"/>
                  </a:lnTo>
                  <a:lnTo>
                    <a:pt x="1930" y="2248"/>
                  </a:lnTo>
                  <a:lnTo>
                    <a:pt x="1856" y="2199"/>
                  </a:lnTo>
                  <a:lnTo>
                    <a:pt x="1794" y="2199"/>
                  </a:lnTo>
                  <a:lnTo>
                    <a:pt x="1733" y="2199"/>
                  </a:lnTo>
                  <a:lnTo>
                    <a:pt x="1696" y="2199"/>
                  </a:lnTo>
                  <a:lnTo>
                    <a:pt x="1635" y="2199"/>
                  </a:lnTo>
                  <a:lnTo>
                    <a:pt x="1574" y="2199"/>
                  </a:lnTo>
                  <a:lnTo>
                    <a:pt x="1499" y="2199"/>
                  </a:lnTo>
                  <a:lnTo>
                    <a:pt x="1438" y="2199"/>
                  </a:lnTo>
                  <a:lnTo>
                    <a:pt x="1413" y="2126"/>
                  </a:lnTo>
                  <a:lnTo>
                    <a:pt x="1413" y="2039"/>
                  </a:lnTo>
                  <a:lnTo>
                    <a:pt x="1413" y="1953"/>
                  </a:lnTo>
                  <a:lnTo>
                    <a:pt x="1377" y="1867"/>
                  </a:lnTo>
                  <a:lnTo>
                    <a:pt x="1340" y="1781"/>
                  </a:lnTo>
                  <a:lnTo>
                    <a:pt x="1315" y="1708"/>
                  </a:lnTo>
                  <a:lnTo>
                    <a:pt x="1254" y="1708"/>
                  </a:lnTo>
                  <a:lnTo>
                    <a:pt x="1180" y="1708"/>
                  </a:lnTo>
                  <a:lnTo>
                    <a:pt x="1118" y="1708"/>
                  </a:lnTo>
                  <a:lnTo>
                    <a:pt x="1093" y="1781"/>
                  </a:lnTo>
                  <a:lnTo>
                    <a:pt x="1020" y="1831"/>
                  </a:lnTo>
                  <a:lnTo>
                    <a:pt x="959" y="1781"/>
                  </a:lnTo>
                  <a:lnTo>
                    <a:pt x="898" y="1831"/>
                  </a:lnTo>
                  <a:lnTo>
                    <a:pt x="836" y="1781"/>
                  </a:lnTo>
                  <a:lnTo>
                    <a:pt x="798" y="1708"/>
                  </a:lnTo>
                  <a:lnTo>
                    <a:pt x="762" y="1622"/>
                  </a:lnTo>
                  <a:lnTo>
                    <a:pt x="737" y="1536"/>
                  </a:lnTo>
                  <a:lnTo>
                    <a:pt x="664" y="1536"/>
                  </a:lnTo>
                  <a:lnTo>
                    <a:pt x="639" y="1536"/>
                  </a:lnTo>
                  <a:lnTo>
                    <a:pt x="565" y="1536"/>
                  </a:lnTo>
                  <a:lnTo>
                    <a:pt x="479" y="1536"/>
                  </a:lnTo>
                  <a:lnTo>
                    <a:pt x="442" y="1536"/>
                  </a:lnTo>
                  <a:lnTo>
                    <a:pt x="381" y="1536"/>
                  </a:lnTo>
                  <a:lnTo>
                    <a:pt x="319" y="1536"/>
                  </a:lnTo>
                  <a:lnTo>
                    <a:pt x="221" y="1536"/>
                  </a:lnTo>
                  <a:lnTo>
                    <a:pt x="184" y="1584"/>
                  </a:lnTo>
                  <a:lnTo>
                    <a:pt x="122" y="1584"/>
                  </a:lnTo>
                  <a:lnTo>
                    <a:pt x="61" y="1584"/>
                  </a:lnTo>
                  <a:lnTo>
                    <a:pt x="24" y="1536"/>
                  </a:lnTo>
                  <a:lnTo>
                    <a:pt x="24" y="1461"/>
                  </a:lnTo>
                  <a:lnTo>
                    <a:pt x="0" y="1413"/>
                  </a:lnTo>
                  <a:lnTo>
                    <a:pt x="61" y="1375"/>
                  </a:lnTo>
                  <a:lnTo>
                    <a:pt x="99" y="1375"/>
                  </a:lnTo>
                  <a:lnTo>
                    <a:pt x="61" y="1375"/>
                  </a:lnTo>
                  <a:lnTo>
                    <a:pt x="13" y="1425"/>
                  </a:lnTo>
                  <a:lnTo>
                    <a:pt x="24" y="1400"/>
                  </a:lnTo>
                  <a:lnTo>
                    <a:pt x="61" y="1375"/>
                  </a:lnTo>
                  <a:lnTo>
                    <a:pt x="122" y="1375"/>
                  </a:lnTo>
                  <a:lnTo>
                    <a:pt x="184" y="1413"/>
                  </a:lnTo>
                  <a:lnTo>
                    <a:pt x="246" y="1375"/>
                  </a:lnTo>
                  <a:lnTo>
                    <a:pt x="319" y="1375"/>
                  </a:lnTo>
                  <a:lnTo>
                    <a:pt x="381" y="1413"/>
                  </a:lnTo>
                  <a:lnTo>
                    <a:pt x="442" y="1375"/>
                  </a:lnTo>
                  <a:lnTo>
                    <a:pt x="479" y="1289"/>
                  </a:lnTo>
                  <a:lnTo>
                    <a:pt x="503" y="1204"/>
                  </a:lnTo>
                  <a:lnTo>
                    <a:pt x="565" y="1167"/>
                  </a:lnTo>
                  <a:lnTo>
                    <a:pt x="565" y="1081"/>
                  </a:lnTo>
                  <a:lnTo>
                    <a:pt x="603" y="994"/>
                  </a:lnTo>
                  <a:lnTo>
                    <a:pt x="664" y="958"/>
                  </a:lnTo>
                  <a:lnTo>
                    <a:pt x="737" y="921"/>
                  </a:lnTo>
                  <a:lnTo>
                    <a:pt x="798" y="872"/>
                  </a:lnTo>
                  <a:lnTo>
                    <a:pt x="836" y="799"/>
                  </a:lnTo>
                  <a:lnTo>
                    <a:pt x="860" y="713"/>
                  </a:lnTo>
                  <a:lnTo>
                    <a:pt x="836" y="626"/>
                  </a:lnTo>
                  <a:lnTo>
                    <a:pt x="860" y="540"/>
                  </a:lnTo>
                  <a:lnTo>
                    <a:pt x="898" y="467"/>
                  </a:lnTo>
                  <a:lnTo>
                    <a:pt x="898" y="381"/>
                  </a:lnTo>
                  <a:lnTo>
                    <a:pt x="934" y="295"/>
                  </a:lnTo>
                  <a:lnTo>
                    <a:pt x="959" y="221"/>
                  </a:lnTo>
                  <a:lnTo>
                    <a:pt x="995" y="172"/>
                  </a:lnTo>
                  <a:lnTo>
                    <a:pt x="1057" y="135"/>
                  </a:lnTo>
                  <a:lnTo>
                    <a:pt x="1118" y="135"/>
                  </a:lnTo>
                  <a:lnTo>
                    <a:pt x="1180" y="172"/>
                  </a:lnTo>
                  <a:lnTo>
                    <a:pt x="1254" y="172"/>
                  </a:lnTo>
                  <a:lnTo>
                    <a:pt x="1315" y="221"/>
                  </a:lnTo>
                  <a:lnTo>
                    <a:pt x="1377" y="221"/>
                  </a:lnTo>
                  <a:lnTo>
                    <a:pt x="1438" y="221"/>
                  </a:lnTo>
                  <a:lnTo>
                    <a:pt x="1499" y="221"/>
                  </a:lnTo>
                  <a:lnTo>
                    <a:pt x="1536" y="135"/>
                  </a:lnTo>
                  <a:lnTo>
                    <a:pt x="1597" y="135"/>
                  </a:lnTo>
                  <a:lnTo>
                    <a:pt x="1672" y="135"/>
                  </a:lnTo>
                  <a:lnTo>
                    <a:pt x="1733" y="135"/>
                  </a:lnTo>
                  <a:lnTo>
                    <a:pt x="1794" y="135"/>
                  </a:lnTo>
                  <a:lnTo>
                    <a:pt x="1856" y="86"/>
                  </a:lnTo>
                  <a:lnTo>
                    <a:pt x="1930" y="86"/>
                  </a:lnTo>
                  <a:lnTo>
                    <a:pt x="1991" y="86"/>
                  </a:lnTo>
                  <a:lnTo>
                    <a:pt x="2053" y="48"/>
                  </a:lnTo>
                  <a:lnTo>
                    <a:pt x="2114" y="48"/>
                  </a:lnTo>
                  <a:lnTo>
                    <a:pt x="2151" y="0"/>
                  </a:lnTo>
                  <a:lnTo>
                    <a:pt x="2212" y="86"/>
                  </a:lnTo>
                  <a:lnTo>
                    <a:pt x="2273" y="172"/>
                  </a:lnTo>
                  <a:lnTo>
                    <a:pt x="2348" y="221"/>
                  </a:lnTo>
                  <a:lnTo>
                    <a:pt x="2409" y="221"/>
                  </a:lnTo>
                  <a:lnTo>
                    <a:pt x="2470" y="221"/>
                  </a:lnTo>
                  <a:lnTo>
                    <a:pt x="2532" y="221"/>
                  </a:lnTo>
                  <a:lnTo>
                    <a:pt x="2606" y="221"/>
                  </a:lnTo>
                  <a:lnTo>
                    <a:pt x="2667" y="295"/>
                  </a:lnTo>
                  <a:lnTo>
                    <a:pt x="2729" y="295"/>
                  </a:lnTo>
                  <a:lnTo>
                    <a:pt x="2482" y="1044"/>
                  </a:lnTo>
                  <a:lnTo>
                    <a:pt x="2470" y="1081"/>
                  </a:lnTo>
                  <a:lnTo>
                    <a:pt x="2507" y="1228"/>
                  </a:lnTo>
                  <a:lnTo>
                    <a:pt x="2482" y="1081"/>
                  </a:lnTo>
                  <a:lnTo>
                    <a:pt x="2556" y="149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03" name="Freeform 52"/>
            <p:cNvSpPr>
              <a:spLocks/>
            </p:cNvSpPr>
            <p:nvPr/>
          </p:nvSpPr>
          <p:spPr bwMode="auto">
            <a:xfrm>
              <a:off x="2492" y="2154"/>
              <a:ext cx="250" cy="274"/>
            </a:xfrm>
            <a:custGeom>
              <a:avLst/>
              <a:gdLst>
                <a:gd name="T0" fmla="*/ 0 w 749"/>
                <a:gd name="T1" fmla="*/ 0 h 822"/>
                <a:gd name="T2" fmla="*/ 0 w 749"/>
                <a:gd name="T3" fmla="*/ 0 h 822"/>
                <a:gd name="T4" fmla="*/ 0 w 749"/>
                <a:gd name="T5" fmla="*/ 0 h 822"/>
                <a:gd name="T6" fmla="*/ 0 w 749"/>
                <a:gd name="T7" fmla="*/ 0 h 822"/>
                <a:gd name="T8" fmla="*/ 0 w 749"/>
                <a:gd name="T9" fmla="*/ 0 h 822"/>
                <a:gd name="T10" fmla="*/ 0 w 749"/>
                <a:gd name="T11" fmla="*/ 0 h 822"/>
                <a:gd name="T12" fmla="*/ 0 w 749"/>
                <a:gd name="T13" fmla="*/ 0 h 822"/>
                <a:gd name="T14" fmla="*/ 0 w 749"/>
                <a:gd name="T15" fmla="*/ 0 h 822"/>
                <a:gd name="T16" fmla="*/ 0 w 749"/>
                <a:gd name="T17" fmla="*/ 0 h 822"/>
                <a:gd name="T18" fmla="*/ 0 w 749"/>
                <a:gd name="T19" fmla="*/ 0 h 822"/>
                <a:gd name="T20" fmla="*/ 0 w 749"/>
                <a:gd name="T21" fmla="*/ 0 h 822"/>
                <a:gd name="T22" fmla="*/ 0 w 749"/>
                <a:gd name="T23" fmla="*/ 0 h 822"/>
                <a:gd name="T24" fmla="*/ 0 w 749"/>
                <a:gd name="T25" fmla="*/ 0 h 822"/>
                <a:gd name="T26" fmla="*/ 0 w 749"/>
                <a:gd name="T27" fmla="*/ 0 h 822"/>
                <a:gd name="T28" fmla="*/ 0 w 749"/>
                <a:gd name="T29" fmla="*/ 0 h 822"/>
                <a:gd name="T30" fmla="*/ 0 w 749"/>
                <a:gd name="T31" fmla="*/ 0 h 822"/>
                <a:gd name="T32" fmla="*/ 0 w 749"/>
                <a:gd name="T33" fmla="*/ 0 h 822"/>
                <a:gd name="T34" fmla="*/ 0 w 749"/>
                <a:gd name="T35" fmla="*/ 0 h 822"/>
                <a:gd name="T36" fmla="*/ 0 w 749"/>
                <a:gd name="T37" fmla="*/ 0 h 822"/>
                <a:gd name="T38" fmla="*/ 0 w 749"/>
                <a:gd name="T39" fmla="*/ 0 h 822"/>
                <a:gd name="T40" fmla="*/ 0 w 749"/>
                <a:gd name="T41" fmla="*/ 0 h 822"/>
                <a:gd name="T42" fmla="*/ 0 w 749"/>
                <a:gd name="T43" fmla="*/ 0 h 822"/>
                <a:gd name="T44" fmla="*/ 0 w 749"/>
                <a:gd name="T45" fmla="*/ 0 h 822"/>
                <a:gd name="T46" fmla="*/ 0 w 749"/>
                <a:gd name="T47" fmla="*/ 0 h 822"/>
                <a:gd name="T48" fmla="*/ 0 w 749"/>
                <a:gd name="T49" fmla="*/ 0 h 822"/>
                <a:gd name="T50" fmla="*/ 0 w 749"/>
                <a:gd name="T51" fmla="*/ 0 h 822"/>
                <a:gd name="T52" fmla="*/ 0 w 749"/>
                <a:gd name="T53" fmla="*/ 0 h 822"/>
                <a:gd name="T54" fmla="*/ 0 w 749"/>
                <a:gd name="T55" fmla="*/ 0 h 822"/>
                <a:gd name="T56" fmla="*/ 0 w 749"/>
                <a:gd name="T57" fmla="*/ 0 h 822"/>
                <a:gd name="T58" fmla="*/ 0 w 749"/>
                <a:gd name="T59" fmla="*/ 0 h 822"/>
                <a:gd name="T60" fmla="*/ 0 w 749"/>
                <a:gd name="T61" fmla="*/ 0 h 822"/>
                <a:gd name="T62" fmla="*/ 0 w 749"/>
                <a:gd name="T63" fmla="*/ 0 h 822"/>
                <a:gd name="T64" fmla="*/ 0 w 749"/>
                <a:gd name="T65" fmla="*/ 0 h 822"/>
                <a:gd name="T66" fmla="*/ 0 w 749"/>
                <a:gd name="T67" fmla="*/ 0 h 822"/>
                <a:gd name="T68" fmla="*/ 0 w 749"/>
                <a:gd name="T69" fmla="*/ 0 h 822"/>
                <a:gd name="T70" fmla="*/ 0 w 749"/>
                <a:gd name="T71" fmla="*/ 0 h 822"/>
                <a:gd name="T72" fmla="*/ 0 w 749"/>
                <a:gd name="T73" fmla="*/ 0 h 822"/>
                <a:gd name="T74" fmla="*/ 0 w 749"/>
                <a:gd name="T75" fmla="*/ 0 h 822"/>
                <a:gd name="T76" fmla="*/ 0 w 749"/>
                <a:gd name="T77" fmla="*/ 0 h 822"/>
                <a:gd name="T78" fmla="*/ 0 w 749"/>
                <a:gd name="T79" fmla="*/ 0 h 822"/>
                <a:gd name="T80" fmla="*/ 0 w 749"/>
                <a:gd name="T81" fmla="*/ 0 h 822"/>
                <a:gd name="T82" fmla="*/ 0 w 749"/>
                <a:gd name="T83" fmla="*/ 0 h 822"/>
                <a:gd name="T84" fmla="*/ 0 w 749"/>
                <a:gd name="T85" fmla="*/ 0 h 822"/>
                <a:gd name="T86" fmla="*/ 0 w 749"/>
                <a:gd name="T87" fmla="*/ 0 h 822"/>
                <a:gd name="T88" fmla="*/ 0 w 749"/>
                <a:gd name="T89" fmla="*/ 0 h 822"/>
                <a:gd name="T90" fmla="*/ 0 w 749"/>
                <a:gd name="T91" fmla="*/ 0 h 822"/>
                <a:gd name="T92" fmla="*/ 0 w 749"/>
                <a:gd name="T93" fmla="*/ 0 h 822"/>
                <a:gd name="T94" fmla="*/ 0 w 749"/>
                <a:gd name="T95" fmla="*/ 0 h 822"/>
                <a:gd name="T96" fmla="*/ 0 w 749"/>
                <a:gd name="T97" fmla="*/ 0 h 822"/>
                <a:gd name="T98" fmla="*/ 0 w 749"/>
                <a:gd name="T99" fmla="*/ 0 h 822"/>
                <a:gd name="T100" fmla="*/ 0 w 749"/>
                <a:gd name="T101" fmla="*/ 0 h 8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9"/>
                <a:gd name="T154" fmla="*/ 0 h 822"/>
                <a:gd name="T155" fmla="*/ 749 w 749"/>
                <a:gd name="T156" fmla="*/ 822 h 8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9" h="822">
                  <a:moveTo>
                    <a:pt x="257" y="822"/>
                  </a:moveTo>
                  <a:lnTo>
                    <a:pt x="356" y="774"/>
                  </a:lnTo>
                  <a:lnTo>
                    <a:pt x="282" y="799"/>
                  </a:lnTo>
                  <a:lnTo>
                    <a:pt x="282" y="810"/>
                  </a:lnTo>
                  <a:lnTo>
                    <a:pt x="270" y="810"/>
                  </a:lnTo>
                  <a:lnTo>
                    <a:pt x="295" y="786"/>
                  </a:lnTo>
                  <a:lnTo>
                    <a:pt x="257" y="822"/>
                  </a:lnTo>
                  <a:lnTo>
                    <a:pt x="332" y="786"/>
                  </a:lnTo>
                  <a:lnTo>
                    <a:pt x="393" y="786"/>
                  </a:lnTo>
                  <a:lnTo>
                    <a:pt x="393" y="700"/>
                  </a:lnTo>
                  <a:lnTo>
                    <a:pt x="393" y="614"/>
                  </a:lnTo>
                  <a:lnTo>
                    <a:pt x="454" y="614"/>
                  </a:lnTo>
                  <a:lnTo>
                    <a:pt x="529" y="577"/>
                  </a:lnTo>
                  <a:lnTo>
                    <a:pt x="590" y="614"/>
                  </a:lnTo>
                  <a:lnTo>
                    <a:pt x="651" y="577"/>
                  </a:lnTo>
                  <a:lnTo>
                    <a:pt x="676" y="614"/>
                  </a:lnTo>
                  <a:lnTo>
                    <a:pt x="749" y="614"/>
                  </a:lnTo>
                  <a:lnTo>
                    <a:pt x="749" y="540"/>
                  </a:lnTo>
                  <a:lnTo>
                    <a:pt x="749" y="491"/>
                  </a:lnTo>
                  <a:lnTo>
                    <a:pt x="713" y="405"/>
                  </a:lnTo>
                  <a:lnTo>
                    <a:pt x="676" y="332"/>
                  </a:lnTo>
                  <a:lnTo>
                    <a:pt x="676" y="246"/>
                  </a:lnTo>
                  <a:lnTo>
                    <a:pt x="713" y="159"/>
                  </a:lnTo>
                  <a:lnTo>
                    <a:pt x="651" y="159"/>
                  </a:lnTo>
                  <a:lnTo>
                    <a:pt x="590" y="159"/>
                  </a:lnTo>
                  <a:lnTo>
                    <a:pt x="552" y="73"/>
                  </a:lnTo>
                  <a:lnTo>
                    <a:pt x="590" y="37"/>
                  </a:lnTo>
                  <a:lnTo>
                    <a:pt x="529" y="0"/>
                  </a:lnTo>
                  <a:lnTo>
                    <a:pt x="454" y="0"/>
                  </a:lnTo>
                  <a:lnTo>
                    <a:pt x="393" y="0"/>
                  </a:lnTo>
                  <a:lnTo>
                    <a:pt x="332" y="37"/>
                  </a:lnTo>
                  <a:lnTo>
                    <a:pt x="257" y="37"/>
                  </a:lnTo>
                  <a:lnTo>
                    <a:pt x="196" y="0"/>
                  </a:lnTo>
                  <a:lnTo>
                    <a:pt x="135" y="0"/>
                  </a:lnTo>
                  <a:lnTo>
                    <a:pt x="98" y="0"/>
                  </a:lnTo>
                  <a:lnTo>
                    <a:pt x="37" y="159"/>
                  </a:lnTo>
                  <a:lnTo>
                    <a:pt x="0" y="246"/>
                  </a:lnTo>
                  <a:lnTo>
                    <a:pt x="0" y="332"/>
                  </a:lnTo>
                  <a:lnTo>
                    <a:pt x="0" y="405"/>
                  </a:lnTo>
                  <a:lnTo>
                    <a:pt x="0" y="491"/>
                  </a:lnTo>
                  <a:lnTo>
                    <a:pt x="0" y="577"/>
                  </a:lnTo>
                  <a:lnTo>
                    <a:pt x="73" y="614"/>
                  </a:lnTo>
                  <a:lnTo>
                    <a:pt x="98" y="700"/>
                  </a:lnTo>
                  <a:lnTo>
                    <a:pt x="135" y="737"/>
                  </a:lnTo>
                  <a:lnTo>
                    <a:pt x="196" y="786"/>
                  </a:lnTo>
                  <a:lnTo>
                    <a:pt x="234" y="786"/>
                  </a:lnTo>
                  <a:lnTo>
                    <a:pt x="257" y="822"/>
                  </a:lnTo>
                  <a:close/>
                </a:path>
              </a:pathLst>
            </a:custGeom>
            <a:solidFill>
              <a:srgbClr val="00A100"/>
            </a:solidFill>
            <a:ln w="9525">
              <a:noFill/>
              <a:round/>
              <a:headEnd/>
              <a:tailEnd/>
            </a:ln>
          </p:spPr>
          <p:txBody>
            <a:bodyPr/>
            <a:lstStyle/>
            <a:p>
              <a:endParaRPr lang="en-GB">
                <a:solidFill>
                  <a:prstClr val="black"/>
                </a:solidFill>
              </a:endParaRPr>
            </a:p>
          </p:txBody>
        </p:sp>
        <p:sp>
          <p:nvSpPr>
            <p:cNvPr id="56504" name="Freeform 53"/>
            <p:cNvSpPr>
              <a:spLocks/>
            </p:cNvSpPr>
            <p:nvPr/>
          </p:nvSpPr>
          <p:spPr bwMode="auto">
            <a:xfrm>
              <a:off x="2492" y="2154"/>
              <a:ext cx="250" cy="274"/>
            </a:xfrm>
            <a:custGeom>
              <a:avLst/>
              <a:gdLst>
                <a:gd name="T0" fmla="*/ 0 w 749"/>
                <a:gd name="T1" fmla="*/ 0 h 822"/>
                <a:gd name="T2" fmla="*/ 0 w 749"/>
                <a:gd name="T3" fmla="*/ 0 h 822"/>
                <a:gd name="T4" fmla="*/ 0 w 749"/>
                <a:gd name="T5" fmla="*/ 0 h 822"/>
                <a:gd name="T6" fmla="*/ 0 w 749"/>
                <a:gd name="T7" fmla="*/ 0 h 822"/>
                <a:gd name="T8" fmla="*/ 0 w 749"/>
                <a:gd name="T9" fmla="*/ 0 h 822"/>
                <a:gd name="T10" fmla="*/ 0 w 749"/>
                <a:gd name="T11" fmla="*/ 0 h 822"/>
                <a:gd name="T12" fmla="*/ 0 w 749"/>
                <a:gd name="T13" fmla="*/ 0 h 822"/>
                <a:gd name="T14" fmla="*/ 0 w 749"/>
                <a:gd name="T15" fmla="*/ 0 h 822"/>
                <a:gd name="T16" fmla="*/ 0 w 749"/>
                <a:gd name="T17" fmla="*/ 0 h 822"/>
                <a:gd name="T18" fmla="*/ 0 w 749"/>
                <a:gd name="T19" fmla="*/ 0 h 822"/>
                <a:gd name="T20" fmla="*/ 0 w 749"/>
                <a:gd name="T21" fmla="*/ 0 h 822"/>
                <a:gd name="T22" fmla="*/ 0 w 749"/>
                <a:gd name="T23" fmla="*/ 0 h 822"/>
                <a:gd name="T24" fmla="*/ 0 w 749"/>
                <a:gd name="T25" fmla="*/ 0 h 822"/>
                <a:gd name="T26" fmla="*/ 0 w 749"/>
                <a:gd name="T27" fmla="*/ 0 h 822"/>
                <a:gd name="T28" fmla="*/ 0 w 749"/>
                <a:gd name="T29" fmla="*/ 0 h 822"/>
                <a:gd name="T30" fmla="*/ 0 w 749"/>
                <a:gd name="T31" fmla="*/ 0 h 822"/>
                <a:gd name="T32" fmla="*/ 0 w 749"/>
                <a:gd name="T33" fmla="*/ 0 h 822"/>
                <a:gd name="T34" fmla="*/ 0 w 749"/>
                <a:gd name="T35" fmla="*/ 0 h 822"/>
                <a:gd name="T36" fmla="*/ 0 w 749"/>
                <a:gd name="T37" fmla="*/ 0 h 822"/>
                <a:gd name="T38" fmla="*/ 0 w 749"/>
                <a:gd name="T39" fmla="*/ 0 h 822"/>
                <a:gd name="T40" fmla="*/ 0 w 749"/>
                <a:gd name="T41" fmla="*/ 0 h 822"/>
                <a:gd name="T42" fmla="*/ 0 w 749"/>
                <a:gd name="T43" fmla="*/ 0 h 822"/>
                <a:gd name="T44" fmla="*/ 0 w 749"/>
                <a:gd name="T45" fmla="*/ 0 h 822"/>
                <a:gd name="T46" fmla="*/ 0 w 749"/>
                <a:gd name="T47" fmla="*/ 0 h 822"/>
                <a:gd name="T48" fmla="*/ 0 w 749"/>
                <a:gd name="T49" fmla="*/ 0 h 822"/>
                <a:gd name="T50" fmla="*/ 0 w 749"/>
                <a:gd name="T51" fmla="*/ 0 h 822"/>
                <a:gd name="T52" fmla="*/ 0 w 749"/>
                <a:gd name="T53" fmla="*/ 0 h 822"/>
                <a:gd name="T54" fmla="*/ 0 w 749"/>
                <a:gd name="T55" fmla="*/ 0 h 822"/>
                <a:gd name="T56" fmla="*/ 0 w 749"/>
                <a:gd name="T57" fmla="*/ 0 h 822"/>
                <a:gd name="T58" fmla="*/ 0 w 749"/>
                <a:gd name="T59" fmla="*/ 0 h 822"/>
                <a:gd name="T60" fmla="*/ 0 w 749"/>
                <a:gd name="T61" fmla="*/ 0 h 822"/>
                <a:gd name="T62" fmla="*/ 0 w 749"/>
                <a:gd name="T63" fmla="*/ 0 h 822"/>
                <a:gd name="T64" fmla="*/ 0 w 749"/>
                <a:gd name="T65" fmla="*/ 0 h 822"/>
                <a:gd name="T66" fmla="*/ 0 w 749"/>
                <a:gd name="T67" fmla="*/ 0 h 822"/>
                <a:gd name="T68" fmla="*/ 0 w 749"/>
                <a:gd name="T69" fmla="*/ 0 h 822"/>
                <a:gd name="T70" fmla="*/ 0 w 749"/>
                <a:gd name="T71" fmla="*/ 0 h 822"/>
                <a:gd name="T72" fmla="*/ 0 w 749"/>
                <a:gd name="T73" fmla="*/ 0 h 822"/>
                <a:gd name="T74" fmla="*/ 0 w 749"/>
                <a:gd name="T75" fmla="*/ 0 h 822"/>
                <a:gd name="T76" fmla="*/ 0 w 749"/>
                <a:gd name="T77" fmla="*/ 0 h 822"/>
                <a:gd name="T78" fmla="*/ 0 w 749"/>
                <a:gd name="T79" fmla="*/ 0 h 822"/>
                <a:gd name="T80" fmla="*/ 0 w 749"/>
                <a:gd name="T81" fmla="*/ 0 h 822"/>
                <a:gd name="T82" fmla="*/ 0 w 749"/>
                <a:gd name="T83" fmla="*/ 0 h 822"/>
                <a:gd name="T84" fmla="*/ 0 w 749"/>
                <a:gd name="T85" fmla="*/ 0 h 822"/>
                <a:gd name="T86" fmla="*/ 0 w 749"/>
                <a:gd name="T87" fmla="*/ 0 h 822"/>
                <a:gd name="T88" fmla="*/ 0 w 749"/>
                <a:gd name="T89" fmla="*/ 0 h 822"/>
                <a:gd name="T90" fmla="*/ 0 w 749"/>
                <a:gd name="T91" fmla="*/ 0 h 822"/>
                <a:gd name="T92" fmla="*/ 0 w 749"/>
                <a:gd name="T93" fmla="*/ 0 h 822"/>
                <a:gd name="T94" fmla="*/ 0 w 749"/>
                <a:gd name="T95" fmla="*/ 0 h 822"/>
                <a:gd name="T96" fmla="*/ 0 w 749"/>
                <a:gd name="T97" fmla="*/ 0 h 822"/>
                <a:gd name="T98" fmla="*/ 0 w 749"/>
                <a:gd name="T99" fmla="*/ 0 h 822"/>
                <a:gd name="T100" fmla="*/ 0 w 749"/>
                <a:gd name="T101" fmla="*/ 0 h 8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9"/>
                <a:gd name="T154" fmla="*/ 0 h 822"/>
                <a:gd name="T155" fmla="*/ 749 w 749"/>
                <a:gd name="T156" fmla="*/ 822 h 8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9" h="822">
                  <a:moveTo>
                    <a:pt x="257" y="822"/>
                  </a:moveTo>
                  <a:lnTo>
                    <a:pt x="356" y="774"/>
                  </a:lnTo>
                  <a:lnTo>
                    <a:pt x="282" y="799"/>
                  </a:lnTo>
                  <a:lnTo>
                    <a:pt x="282" y="810"/>
                  </a:lnTo>
                  <a:lnTo>
                    <a:pt x="270" y="810"/>
                  </a:lnTo>
                  <a:lnTo>
                    <a:pt x="295" y="786"/>
                  </a:lnTo>
                  <a:lnTo>
                    <a:pt x="257" y="822"/>
                  </a:lnTo>
                  <a:lnTo>
                    <a:pt x="332" y="786"/>
                  </a:lnTo>
                  <a:lnTo>
                    <a:pt x="393" y="786"/>
                  </a:lnTo>
                  <a:lnTo>
                    <a:pt x="393" y="700"/>
                  </a:lnTo>
                  <a:lnTo>
                    <a:pt x="393" y="614"/>
                  </a:lnTo>
                  <a:lnTo>
                    <a:pt x="454" y="614"/>
                  </a:lnTo>
                  <a:lnTo>
                    <a:pt x="529" y="577"/>
                  </a:lnTo>
                  <a:lnTo>
                    <a:pt x="590" y="614"/>
                  </a:lnTo>
                  <a:lnTo>
                    <a:pt x="651" y="577"/>
                  </a:lnTo>
                  <a:lnTo>
                    <a:pt x="676" y="614"/>
                  </a:lnTo>
                  <a:lnTo>
                    <a:pt x="749" y="614"/>
                  </a:lnTo>
                  <a:lnTo>
                    <a:pt x="749" y="540"/>
                  </a:lnTo>
                  <a:lnTo>
                    <a:pt x="749" y="491"/>
                  </a:lnTo>
                  <a:lnTo>
                    <a:pt x="713" y="405"/>
                  </a:lnTo>
                  <a:lnTo>
                    <a:pt x="676" y="332"/>
                  </a:lnTo>
                  <a:lnTo>
                    <a:pt x="676" y="246"/>
                  </a:lnTo>
                  <a:lnTo>
                    <a:pt x="713" y="159"/>
                  </a:lnTo>
                  <a:lnTo>
                    <a:pt x="651" y="159"/>
                  </a:lnTo>
                  <a:lnTo>
                    <a:pt x="590" y="159"/>
                  </a:lnTo>
                  <a:lnTo>
                    <a:pt x="552" y="73"/>
                  </a:lnTo>
                  <a:lnTo>
                    <a:pt x="590" y="37"/>
                  </a:lnTo>
                  <a:lnTo>
                    <a:pt x="529" y="0"/>
                  </a:lnTo>
                  <a:lnTo>
                    <a:pt x="454" y="0"/>
                  </a:lnTo>
                  <a:lnTo>
                    <a:pt x="393" y="0"/>
                  </a:lnTo>
                  <a:lnTo>
                    <a:pt x="332" y="37"/>
                  </a:lnTo>
                  <a:lnTo>
                    <a:pt x="257" y="37"/>
                  </a:lnTo>
                  <a:lnTo>
                    <a:pt x="196" y="0"/>
                  </a:lnTo>
                  <a:lnTo>
                    <a:pt x="135" y="0"/>
                  </a:lnTo>
                  <a:lnTo>
                    <a:pt x="98" y="0"/>
                  </a:lnTo>
                  <a:lnTo>
                    <a:pt x="37" y="159"/>
                  </a:lnTo>
                  <a:lnTo>
                    <a:pt x="0" y="246"/>
                  </a:lnTo>
                  <a:lnTo>
                    <a:pt x="0" y="332"/>
                  </a:lnTo>
                  <a:lnTo>
                    <a:pt x="0" y="405"/>
                  </a:lnTo>
                  <a:lnTo>
                    <a:pt x="0" y="491"/>
                  </a:lnTo>
                  <a:lnTo>
                    <a:pt x="0" y="577"/>
                  </a:lnTo>
                  <a:lnTo>
                    <a:pt x="73" y="614"/>
                  </a:lnTo>
                  <a:lnTo>
                    <a:pt x="98" y="700"/>
                  </a:lnTo>
                  <a:lnTo>
                    <a:pt x="135" y="737"/>
                  </a:lnTo>
                  <a:lnTo>
                    <a:pt x="196" y="786"/>
                  </a:lnTo>
                  <a:lnTo>
                    <a:pt x="234" y="786"/>
                  </a:lnTo>
                  <a:lnTo>
                    <a:pt x="257" y="82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05" name="Freeform 54"/>
            <p:cNvSpPr>
              <a:spLocks/>
            </p:cNvSpPr>
            <p:nvPr/>
          </p:nvSpPr>
          <p:spPr bwMode="auto">
            <a:xfrm>
              <a:off x="2623" y="2457"/>
              <a:ext cx="33" cy="62"/>
            </a:xfrm>
            <a:custGeom>
              <a:avLst/>
              <a:gdLst>
                <a:gd name="T0" fmla="*/ 0 w 98"/>
                <a:gd name="T1" fmla="*/ 0 h 186"/>
                <a:gd name="T2" fmla="*/ 0 w 98"/>
                <a:gd name="T3" fmla="*/ 0 h 186"/>
                <a:gd name="T4" fmla="*/ 0 w 98"/>
                <a:gd name="T5" fmla="*/ 0 h 186"/>
                <a:gd name="T6" fmla="*/ 0 w 98"/>
                <a:gd name="T7" fmla="*/ 0 h 186"/>
                <a:gd name="T8" fmla="*/ 0 w 98"/>
                <a:gd name="T9" fmla="*/ 0 h 186"/>
                <a:gd name="T10" fmla="*/ 0 w 98"/>
                <a:gd name="T11" fmla="*/ 0 h 186"/>
                <a:gd name="T12" fmla="*/ 0 w 98"/>
                <a:gd name="T13" fmla="*/ 0 h 186"/>
                <a:gd name="T14" fmla="*/ 0 60000 65536"/>
                <a:gd name="T15" fmla="*/ 0 60000 65536"/>
                <a:gd name="T16" fmla="*/ 0 60000 65536"/>
                <a:gd name="T17" fmla="*/ 0 60000 65536"/>
                <a:gd name="T18" fmla="*/ 0 60000 65536"/>
                <a:gd name="T19" fmla="*/ 0 60000 65536"/>
                <a:gd name="T20" fmla="*/ 0 60000 65536"/>
                <a:gd name="T21" fmla="*/ 0 w 98"/>
                <a:gd name="T22" fmla="*/ 0 h 186"/>
                <a:gd name="T23" fmla="*/ 98 w 9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86">
                  <a:moveTo>
                    <a:pt x="0" y="50"/>
                  </a:moveTo>
                  <a:lnTo>
                    <a:pt x="73" y="186"/>
                  </a:lnTo>
                  <a:lnTo>
                    <a:pt x="73" y="124"/>
                  </a:lnTo>
                  <a:lnTo>
                    <a:pt x="98" y="86"/>
                  </a:lnTo>
                  <a:lnTo>
                    <a:pt x="98" y="0"/>
                  </a:lnTo>
                  <a:lnTo>
                    <a:pt x="12" y="50"/>
                  </a:lnTo>
                  <a:lnTo>
                    <a:pt x="0" y="50"/>
                  </a:lnTo>
                  <a:close/>
                </a:path>
              </a:pathLst>
            </a:custGeom>
            <a:solidFill>
              <a:srgbClr val="00A100"/>
            </a:solidFill>
            <a:ln w="9525">
              <a:noFill/>
              <a:round/>
              <a:headEnd/>
              <a:tailEnd/>
            </a:ln>
          </p:spPr>
          <p:txBody>
            <a:bodyPr/>
            <a:lstStyle/>
            <a:p>
              <a:endParaRPr lang="en-GB">
                <a:solidFill>
                  <a:prstClr val="black"/>
                </a:solidFill>
              </a:endParaRPr>
            </a:p>
          </p:txBody>
        </p:sp>
        <p:sp>
          <p:nvSpPr>
            <p:cNvPr id="56506" name="Freeform 55"/>
            <p:cNvSpPr>
              <a:spLocks/>
            </p:cNvSpPr>
            <p:nvPr/>
          </p:nvSpPr>
          <p:spPr bwMode="auto">
            <a:xfrm>
              <a:off x="2623" y="2457"/>
              <a:ext cx="33" cy="62"/>
            </a:xfrm>
            <a:custGeom>
              <a:avLst/>
              <a:gdLst>
                <a:gd name="T0" fmla="*/ 0 w 98"/>
                <a:gd name="T1" fmla="*/ 0 h 186"/>
                <a:gd name="T2" fmla="*/ 0 w 98"/>
                <a:gd name="T3" fmla="*/ 0 h 186"/>
                <a:gd name="T4" fmla="*/ 0 w 98"/>
                <a:gd name="T5" fmla="*/ 0 h 186"/>
                <a:gd name="T6" fmla="*/ 0 w 98"/>
                <a:gd name="T7" fmla="*/ 0 h 186"/>
                <a:gd name="T8" fmla="*/ 0 w 98"/>
                <a:gd name="T9" fmla="*/ 0 h 186"/>
                <a:gd name="T10" fmla="*/ 0 w 98"/>
                <a:gd name="T11" fmla="*/ 0 h 186"/>
                <a:gd name="T12" fmla="*/ 0 w 98"/>
                <a:gd name="T13" fmla="*/ 0 h 186"/>
                <a:gd name="T14" fmla="*/ 0 60000 65536"/>
                <a:gd name="T15" fmla="*/ 0 60000 65536"/>
                <a:gd name="T16" fmla="*/ 0 60000 65536"/>
                <a:gd name="T17" fmla="*/ 0 60000 65536"/>
                <a:gd name="T18" fmla="*/ 0 60000 65536"/>
                <a:gd name="T19" fmla="*/ 0 60000 65536"/>
                <a:gd name="T20" fmla="*/ 0 60000 65536"/>
                <a:gd name="T21" fmla="*/ 0 w 98"/>
                <a:gd name="T22" fmla="*/ 0 h 186"/>
                <a:gd name="T23" fmla="*/ 98 w 9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86">
                  <a:moveTo>
                    <a:pt x="0" y="50"/>
                  </a:moveTo>
                  <a:lnTo>
                    <a:pt x="73" y="186"/>
                  </a:lnTo>
                  <a:lnTo>
                    <a:pt x="73" y="124"/>
                  </a:lnTo>
                  <a:lnTo>
                    <a:pt x="98" y="86"/>
                  </a:lnTo>
                  <a:lnTo>
                    <a:pt x="98" y="0"/>
                  </a:lnTo>
                  <a:lnTo>
                    <a:pt x="12" y="50"/>
                  </a:lnTo>
                  <a:lnTo>
                    <a:pt x="0" y="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07" name="Freeform 56"/>
            <p:cNvSpPr>
              <a:spLocks/>
            </p:cNvSpPr>
            <p:nvPr/>
          </p:nvSpPr>
          <p:spPr bwMode="auto">
            <a:xfrm>
              <a:off x="3684" y="2027"/>
              <a:ext cx="389" cy="430"/>
            </a:xfrm>
            <a:custGeom>
              <a:avLst/>
              <a:gdLst>
                <a:gd name="T0" fmla="*/ 0 w 1167"/>
                <a:gd name="T1" fmla="*/ 0 h 1289"/>
                <a:gd name="T2" fmla="*/ 0 w 1167"/>
                <a:gd name="T3" fmla="*/ 0 h 1289"/>
                <a:gd name="T4" fmla="*/ 0 w 1167"/>
                <a:gd name="T5" fmla="*/ 0 h 1289"/>
                <a:gd name="T6" fmla="*/ 0 w 1167"/>
                <a:gd name="T7" fmla="*/ 0 h 1289"/>
                <a:gd name="T8" fmla="*/ 0 w 1167"/>
                <a:gd name="T9" fmla="*/ 0 h 1289"/>
                <a:gd name="T10" fmla="*/ 0 w 1167"/>
                <a:gd name="T11" fmla="*/ 0 h 1289"/>
                <a:gd name="T12" fmla="*/ 0 w 1167"/>
                <a:gd name="T13" fmla="*/ 0 h 1289"/>
                <a:gd name="T14" fmla="*/ 0 w 1167"/>
                <a:gd name="T15" fmla="*/ 0 h 1289"/>
                <a:gd name="T16" fmla="*/ 0 w 1167"/>
                <a:gd name="T17" fmla="*/ 0 h 1289"/>
                <a:gd name="T18" fmla="*/ 0 w 1167"/>
                <a:gd name="T19" fmla="*/ 0 h 1289"/>
                <a:gd name="T20" fmla="*/ 0 w 1167"/>
                <a:gd name="T21" fmla="*/ 0 h 1289"/>
                <a:gd name="T22" fmla="*/ 0 w 1167"/>
                <a:gd name="T23" fmla="*/ 0 h 1289"/>
                <a:gd name="T24" fmla="*/ 0 w 1167"/>
                <a:gd name="T25" fmla="*/ 0 h 1289"/>
                <a:gd name="T26" fmla="*/ 0 w 1167"/>
                <a:gd name="T27" fmla="*/ 0 h 1289"/>
                <a:gd name="T28" fmla="*/ 0 w 1167"/>
                <a:gd name="T29" fmla="*/ 0 h 1289"/>
                <a:gd name="T30" fmla="*/ 0 w 1167"/>
                <a:gd name="T31" fmla="*/ 0 h 1289"/>
                <a:gd name="T32" fmla="*/ 0 w 1167"/>
                <a:gd name="T33" fmla="*/ 0 h 1289"/>
                <a:gd name="T34" fmla="*/ 0 w 1167"/>
                <a:gd name="T35" fmla="*/ 0 h 1289"/>
                <a:gd name="T36" fmla="*/ 0 w 1167"/>
                <a:gd name="T37" fmla="*/ 0 h 1289"/>
                <a:gd name="T38" fmla="*/ 0 w 1167"/>
                <a:gd name="T39" fmla="*/ 0 h 1289"/>
                <a:gd name="T40" fmla="*/ 0 w 1167"/>
                <a:gd name="T41" fmla="*/ 0 h 1289"/>
                <a:gd name="T42" fmla="*/ 0 w 1167"/>
                <a:gd name="T43" fmla="*/ 0 h 1289"/>
                <a:gd name="T44" fmla="*/ 0 w 1167"/>
                <a:gd name="T45" fmla="*/ 0 h 1289"/>
                <a:gd name="T46" fmla="*/ 0 w 1167"/>
                <a:gd name="T47" fmla="*/ 0 h 1289"/>
                <a:gd name="T48" fmla="*/ 0 w 1167"/>
                <a:gd name="T49" fmla="*/ 0 h 1289"/>
                <a:gd name="T50" fmla="*/ 0 w 1167"/>
                <a:gd name="T51" fmla="*/ 0 h 1289"/>
                <a:gd name="T52" fmla="*/ 0 w 1167"/>
                <a:gd name="T53" fmla="*/ 0 h 1289"/>
                <a:gd name="T54" fmla="*/ 0 w 1167"/>
                <a:gd name="T55" fmla="*/ 0 h 1289"/>
                <a:gd name="T56" fmla="*/ 0 w 1167"/>
                <a:gd name="T57" fmla="*/ 0 h 1289"/>
                <a:gd name="T58" fmla="*/ 0 w 1167"/>
                <a:gd name="T59" fmla="*/ 0 h 1289"/>
                <a:gd name="T60" fmla="*/ 0 w 1167"/>
                <a:gd name="T61" fmla="*/ 0 h 1289"/>
                <a:gd name="T62" fmla="*/ 0 w 1167"/>
                <a:gd name="T63" fmla="*/ 0 h 1289"/>
                <a:gd name="T64" fmla="*/ 0 w 1167"/>
                <a:gd name="T65" fmla="*/ 0 h 1289"/>
                <a:gd name="T66" fmla="*/ 0 w 1167"/>
                <a:gd name="T67" fmla="*/ 0 h 1289"/>
                <a:gd name="T68" fmla="*/ 0 w 1167"/>
                <a:gd name="T69" fmla="*/ 0 h 1289"/>
                <a:gd name="T70" fmla="*/ 0 w 1167"/>
                <a:gd name="T71" fmla="*/ 0 h 1289"/>
                <a:gd name="T72" fmla="*/ 0 w 1167"/>
                <a:gd name="T73" fmla="*/ 0 h 1289"/>
                <a:gd name="T74" fmla="*/ 0 w 1167"/>
                <a:gd name="T75" fmla="*/ 0 h 1289"/>
                <a:gd name="T76" fmla="*/ 0 w 1167"/>
                <a:gd name="T77" fmla="*/ 0 h 1289"/>
                <a:gd name="T78" fmla="*/ 0 w 1167"/>
                <a:gd name="T79" fmla="*/ 0 h 1289"/>
                <a:gd name="T80" fmla="*/ 0 w 1167"/>
                <a:gd name="T81" fmla="*/ 0 h 1289"/>
                <a:gd name="T82" fmla="*/ 0 w 1167"/>
                <a:gd name="T83" fmla="*/ 0 h 1289"/>
                <a:gd name="T84" fmla="*/ 0 w 1167"/>
                <a:gd name="T85" fmla="*/ 0 h 1289"/>
                <a:gd name="T86" fmla="*/ 0 w 1167"/>
                <a:gd name="T87" fmla="*/ 0 h 1289"/>
                <a:gd name="T88" fmla="*/ 0 w 1167"/>
                <a:gd name="T89" fmla="*/ 0 h 1289"/>
                <a:gd name="T90" fmla="*/ 0 w 1167"/>
                <a:gd name="T91" fmla="*/ 0 h 1289"/>
                <a:gd name="T92" fmla="*/ 0 w 1167"/>
                <a:gd name="T93" fmla="*/ 0 h 1289"/>
                <a:gd name="T94" fmla="*/ 0 w 1167"/>
                <a:gd name="T95" fmla="*/ 0 h 1289"/>
                <a:gd name="T96" fmla="*/ 0 w 1167"/>
                <a:gd name="T97" fmla="*/ 0 h 1289"/>
                <a:gd name="T98" fmla="*/ 0 w 1167"/>
                <a:gd name="T99" fmla="*/ 0 h 1289"/>
                <a:gd name="T100" fmla="*/ 0 w 1167"/>
                <a:gd name="T101" fmla="*/ 0 h 1289"/>
                <a:gd name="T102" fmla="*/ 0 w 1167"/>
                <a:gd name="T103" fmla="*/ 0 h 1289"/>
                <a:gd name="T104" fmla="*/ 0 w 1167"/>
                <a:gd name="T105" fmla="*/ 0 h 1289"/>
                <a:gd name="T106" fmla="*/ 0 w 1167"/>
                <a:gd name="T107" fmla="*/ 0 h 1289"/>
                <a:gd name="T108" fmla="*/ 0 w 1167"/>
                <a:gd name="T109" fmla="*/ 0 h 1289"/>
                <a:gd name="T110" fmla="*/ 0 w 1167"/>
                <a:gd name="T111" fmla="*/ 0 h 1289"/>
                <a:gd name="T112" fmla="*/ 0 w 1167"/>
                <a:gd name="T113" fmla="*/ 0 h 12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7"/>
                <a:gd name="T172" fmla="*/ 0 h 1289"/>
                <a:gd name="T173" fmla="*/ 1167 w 1167"/>
                <a:gd name="T174" fmla="*/ 1289 h 12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7" h="1289">
                  <a:moveTo>
                    <a:pt x="811" y="1289"/>
                  </a:moveTo>
                  <a:lnTo>
                    <a:pt x="836" y="1289"/>
                  </a:lnTo>
                  <a:lnTo>
                    <a:pt x="872" y="1203"/>
                  </a:lnTo>
                  <a:lnTo>
                    <a:pt x="910" y="1118"/>
                  </a:lnTo>
                  <a:lnTo>
                    <a:pt x="935" y="1044"/>
                  </a:lnTo>
                  <a:lnTo>
                    <a:pt x="996" y="995"/>
                  </a:lnTo>
                  <a:lnTo>
                    <a:pt x="1069" y="958"/>
                  </a:lnTo>
                  <a:lnTo>
                    <a:pt x="1131" y="921"/>
                  </a:lnTo>
                  <a:lnTo>
                    <a:pt x="1167" y="872"/>
                  </a:lnTo>
                  <a:lnTo>
                    <a:pt x="1094" y="835"/>
                  </a:lnTo>
                  <a:lnTo>
                    <a:pt x="1033" y="835"/>
                  </a:lnTo>
                  <a:lnTo>
                    <a:pt x="996" y="749"/>
                  </a:lnTo>
                  <a:lnTo>
                    <a:pt x="996" y="663"/>
                  </a:lnTo>
                  <a:lnTo>
                    <a:pt x="996" y="577"/>
                  </a:lnTo>
                  <a:lnTo>
                    <a:pt x="996" y="504"/>
                  </a:lnTo>
                  <a:lnTo>
                    <a:pt x="996" y="418"/>
                  </a:lnTo>
                  <a:lnTo>
                    <a:pt x="1033" y="332"/>
                  </a:lnTo>
                  <a:lnTo>
                    <a:pt x="1069" y="257"/>
                  </a:lnTo>
                  <a:lnTo>
                    <a:pt x="1094" y="171"/>
                  </a:lnTo>
                  <a:lnTo>
                    <a:pt x="1131" y="135"/>
                  </a:lnTo>
                  <a:lnTo>
                    <a:pt x="1094" y="135"/>
                  </a:lnTo>
                  <a:lnTo>
                    <a:pt x="1033" y="135"/>
                  </a:lnTo>
                  <a:lnTo>
                    <a:pt x="972" y="135"/>
                  </a:lnTo>
                  <a:lnTo>
                    <a:pt x="910" y="171"/>
                  </a:lnTo>
                  <a:lnTo>
                    <a:pt x="872" y="209"/>
                  </a:lnTo>
                  <a:lnTo>
                    <a:pt x="811" y="209"/>
                  </a:lnTo>
                  <a:lnTo>
                    <a:pt x="738" y="209"/>
                  </a:lnTo>
                  <a:lnTo>
                    <a:pt x="677" y="209"/>
                  </a:lnTo>
                  <a:lnTo>
                    <a:pt x="615" y="135"/>
                  </a:lnTo>
                  <a:lnTo>
                    <a:pt x="554" y="135"/>
                  </a:lnTo>
                  <a:lnTo>
                    <a:pt x="479" y="86"/>
                  </a:lnTo>
                  <a:lnTo>
                    <a:pt x="418" y="49"/>
                  </a:lnTo>
                  <a:lnTo>
                    <a:pt x="357" y="49"/>
                  </a:lnTo>
                  <a:lnTo>
                    <a:pt x="295" y="49"/>
                  </a:lnTo>
                  <a:lnTo>
                    <a:pt x="259" y="24"/>
                  </a:lnTo>
                  <a:lnTo>
                    <a:pt x="197" y="0"/>
                  </a:lnTo>
                  <a:lnTo>
                    <a:pt x="135" y="49"/>
                  </a:lnTo>
                  <a:lnTo>
                    <a:pt x="74" y="86"/>
                  </a:lnTo>
                  <a:lnTo>
                    <a:pt x="0" y="135"/>
                  </a:lnTo>
                  <a:lnTo>
                    <a:pt x="37" y="171"/>
                  </a:lnTo>
                  <a:lnTo>
                    <a:pt x="98" y="209"/>
                  </a:lnTo>
                  <a:lnTo>
                    <a:pt x="160" y="257"/>
                  </a:lnTo>
                  <a:lnTo>
                    <a:pt x="160" y="332"/>
                  </a:lnTo>
                  <a:lnTo>
                    <a:pt x="160" y="418"/>
                  </a:lnTo>
                  <a:lnTo>
                    <a:pt x="98" y="504"/>
                  </a:lnTo>
                  <a:lnTo>
                    <a:pt x="74" y="577"/>
                  </a:lnTo>
                  <a:lnTo>
                    <a:pt x="37" y="627"/>
                  </a:lnTo>
                  <a:lnTo>
                    <a:pt x="37" y="651"/>
                  </a:lnTo>
                  <a:lnTo>
                    <a:pt x="74" y="663"/>
                  </a:lnTo>
                  <a:lnTo>
                    <a:pt x="37" y="749"/>
                  </a:lnTo>
                  <a:lnTo>
                    <a:pt x="37" y="835"/>
                  </a:lnTo>
                  <a:lnTo>
                    <a:pt x="811" y="1289"/>
                  </a:lnTo>
                  <a:close/>
                </a:path>
              </a:pathLst>
            </a:custGeom>
            <a:solidFill>
              <a:srgbClr val="00A100"/>
            </a:solidFill>
            <a:ln w="9525">
              <a:noFill/>
              <a:round/>
              <a:headEnd/>
              <a:tailEnd/>
            </a:ln>
          </p:spPr>
          <p:txBody>
            <a:bodyPr/>
            <a:lstStyle/>
            <a:p>
              <a:endParaRPr lang="en-GB">
                <a:solidFill>
                  <a:prstClr val="black"/>
                </a:solidFill>
              </a:endParaRPr>
            </a:p>
          </p:txBody>
        </p:sp>
        <p:sp>
          <p:nvSpPr>
            <p:cNvPr id="56508" name="Freeform 57"/>
            <p:cNvSpPr>
              <a:spLocks/>
            </p:cNvSpPr>
            <p:nvPr/>
          </p:nvSpPr>
          <p:spPr bwMode="auto">
            <a:xfrm>
              <a:off x="3684" y="2027"/>
              <a:ext cx="389" cy="430"/>
            </a:xfrm>
            <a:custGeom>
              <a:avLst/>
              <a:gdLst>
                <a:gd name="T0" fmla="*/ 0 w 1167"/>
                <a:gd name="T1" fmla="*/ 0 h 1289"/>
                <a:gd name="T2" fmla="*/ 0 w 1167"/>
                <a:gd name="T3" fmla="*/ 0 h 1289"/>
                <a:gd name="T4" fmla="*/ 0 w 1167"/>
                <a:gd name="T5" fmla="*/ 0 h 1289"/>
                <a:gd name="T6" fmla="*/ 0 w 1167"/>
                <a:gd name="T7" fmla="*/ 0 h 1289"/>
                <a:gd name="T8" fmla="*/ 0 w 1167"/>
                <a:gd name="T9" fmla="*/ 0 h 1289"/>
                <a:gd name="T10" fmla="*/ 0 w 1167"/>
                <a:gd name="T11" fmla="*/ 0 h 1289"/>
                <a:gd name="T12" fmla="*/ 0 w 1167"/>
                <a:gd name="T13" fmla="*/ 0 h 1289"/>
                <a:gd name="T14" fmla="*/ 0 w 1167"/>
                <a:gd name="T15" fmla="*/ 0 h 1289"/>
                <a:gd name="T16" fmla="*/ 0 w 1167"/>
                <a:gd name="T17" fmla="*/ 0 h 1289"/>
                <a:gd name="T18" fmla="*/ 0 w 1167"/>
                <a:gd name="T19" fmla="*/ 0 h 1289"/>
                <a:gd name="T20" fmla="*/ 0 w 1167"/>
                <a:gd name="T21" fmla="*/ 0 h 1289"/>
                <a:gd name="T22" fmla="*/ 0 w 1167"/>
                <a:gd name="T23" fmla="*/ 0 h 1289"/>
                <a:gd name="T24" fmla="*/ 0 w 1167"/>
                <a:gd name="T25" fmla="*/ 0 h 1289"/>
                <a:gd name="T26" fmla="*/ 0 w 1167"/>
                <a:gd name="T27" fmla="*/ 0 h 1289"/>
                <a:gd name="T28" fmla="*/ 0 w 1167"/>
                <a:gd name="T29" fmla="*/ 0 h 1289"/>
                <a:gd name="T30" fmla="*/ 0 w 1167"/>
                <a:gd name="T31" fmla="*/ 0 h 1289"/>
                <a:gd name="T32" fmla="*/ 0 w 1167"/>
                <a:gd name="T33" fmla="*/ 0 h 1289"/>
                <a:gd name="T34" fmla="*/ 0 w 1167"/>
                <a:gd name="T35" fmla="*/ 0 h 1289"/>
                <a:gd name="T36" fmla="*/ 0 w 1167"/>
                <a:gd name="T37" fmla="*/ 0 h 1289"/>
                <a:gd name="T38" fmla="*/ 0 w 1167"/>
                <a:gd name="T39" fmla="*/ 0 h 1289"/>
                <a:gd name="T40" fmla="*/ 0 w 1167"/>
                <a:gd name="T41" fmla="*/ 0 h 1289"/>
                <a:gd name="T42" fmla="*/ 0 w 1167"/>
                <a:gd name="T43" fmla="*/ 0 h 1289"/>
                <a:gd name="T44" fmla="*/ 0 w 1167"/>
                <a:gd name="T45" fmla="*/ 0 h 1289"/>
                <a:gd name="T46" fmla="*/ 0 w 1167"/>
                <a:gd name="T47" fmla="*/ 0 h 1289"/>
                <a:gd name="T48" fmla="*/ 0 w 1167"/>
                <a:gd name="T49" fmla="*/ 0 h 1289"/>
                <a:gd name="T50" fmla="*/ 0 w 1167"/>
                <a:gd name="T51" fmla="*/ 0 h 1289"/>
                <a:gd name="T52" fmla="*/ 0 w 1167"/>
                <a:gd name="T53" fmla="*/ 0 h 1289"/>
                <a:gd name="T54" fmla="*/ 0 w 1167"/>
                <a:gd name="T55" fmla="*/ 0 h 1289"/>
                <a:gd name="T56" fmla="*/ 0 w 1167"/>
                <a:gd name="T57" fmla="*/ 0 h 1289"/>
                <a:gd name="T58" fmla="*/ 0 w 1167"/>
                <a:gd name="T59" fmla="*/ 0 h 1289"/>
                <a:gd name="T60" fmla="*/ 0 w 1167"/>
                <a:gd name="T61" fmla="*/ 0 h 1289"/>
                <a:gd name="T62" fmla="*/ 0 w 1167"/>
                <a:gd name="T63" fmla="*/ 0 h 1289"/>
                <a:gd name="T64" fmla="*/ 0 w 1167"/>
                <a:gd name="T65" fmla="*/ 0 h 1289"/>
                <a:gd name="T66" fmla="*/ 0 w 1167"/>
                <a:gd name="T67" fmla="*/ 0 h 1289"/>
                <a:gd name="T68" fmla="*/ 0 w 1167"/>
                <a:gd name="T69" fmla="*/ 0 h 1289"/>
                <a:gd name="T70" fmla="*/ 0 w 1167"/>
                <a:gd name="T71" fmla="*/ 0 h 1289"/>
                <a:gd name="T72" fmla="*/ 0 w 1167"/>
                <a:gd name="T73" fmla="*/ 0 h 1289"/>
                <a:gd name="T74" fmla="*/ 0 w 1167"/>
                <a:gd name="T75" fmla="*/ 0 h 1289"/>
                <a:gd name="T76" fmla="*/ 0 w 1167"/>
                <a:gd name="T77" fmla="*/ 0 h 1289"/>
                <a:gd name="T78" fmla="*/ 0 w 1167"/>
                <a:gd name="T79" fmla="*/ 0 h 1289"/>
                <a:gd name="T80" fmla="*/ 0 w 1167"/>
                <a:gd name="T81" fmla="*/ 0 h 1289"/>
                <a:gd name="T82" fmla="*/ 0 w 1167"/>
                <a:gd name="T83" fmla="*/ 0 h 1289"/>
                <a:gd name="T84" fmla="*/ 0 w 1167"/>
                <a:gd name="T85" fmla="*/ 0 h 1289"/>
                <a:gd name="T86" fmla="*/ 0 w 1167"/>
                <a:gd name="T87" fmla="*/ 0 h 1289"/>
                <a:gd name="T88" fmla="*/ 0 w 1167"/>
                <a:gd name="T89" fmla="*/ 0 h 1289"/>
                <a:gd name="T90" fmla="*/ 0 w 1167"/>
                <a:gd name="T91" fmla="*/ 0 h 1289"/>
                <a:gd name="T92" fmla="*/ 0 w 1167"/>
                <a:gd name="T93" fmla="*/ 0 h 1289"/>
                <a:gd name="T94" fmla="*/ 0 w 1167"/>
                <a:gd name="T95" fmla="*/ 0 h 1289"/>
                <a:gd name="T96" fmla="*/ 0 w 1167"/>
                <a:gd name="T97" fmla="*/ 0 h 1289"/>
                <a:gd name="T98" fmla="*/ 0 w 1167"/>
                <a:gd name="T99" fmla="*/ 0 h 1289"/>
                <a:gd name="T100" fmla="*/ 0 w 1167"/>
                <a:gd name="T101" fmla="*/ 0 h 1289"/>
                <a:gd name="T102" fmla="*/ 0 w 1167"/>
                <a:gd name="T103" fmla="*/ 0 h 1289"/>
                <a:gd name="T104" fmla="*/ 0 w 1167"/>
                <a:gd name="T105" fmla="*/ 0 h 1289"/>
                <a:gd name="T106" fmla="*/ 0 w 1167"/>
                <a:gd name="T107" fmla="*/ 0 h 1289"/>
                <a:gd name="T108" fmla="*/ 0 w 1167"/>
                <a:gd name="T109" fmla="*/ 0 h 1289"/>
                <a:gd name="T110" fmla="*/ 0 w 1167"/>
                <a:gd name="T111" fmla="*/ 0 h 1289"/>
                <a:gd name="T112" fmla="*/ 0 w 1167"/>
                <a:gd name="T113" fmla="*/ 0 h 12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7"/>
                <a:gd name="T172" fmla="*/ 0 h 1289"/>
                <a:gd name="T173" fmla="*/ 1167 w 1167"/>
                <a:gd name="T174" fmla="*/ 1289 h 12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7" h="1289">
                  <a:moveTo>
                    <a:pt x="811" y="1289"/>
                  </a:moveTo>
                  <a:lnTo>
                    <a:pt x="836" y="1289"/>
                  </a:lnTo>
                  <a:lnTo>
                    <a:pt x="872" y="1203"/>
                  </a:lnTo>
                  <a:lnTo>
                    <a:pt x="910" y="1118"/>
                  </a:lnTo>
                  <a:lnTo>
                    <a:pt x="935" y="1044"/>
                  </a:lnTo>
                  <a:lnTo>
                    <a:pt x="996" y="995"/>
                  </a:lnTo>
                  <a:lnTo>
                    <a:pt x="1069" y="958"/>
                  </a:lnTo>
                  <a:lnTo>
                    <a:pt x="1131" y="921"/>
                  </a:lnTo>
                  <a:lnTo>
                    <a:pt x="1167" y="872"/>
                  </a:lnTo>
                  <a:lnTo>
                    <a:pt x="1094" y="835"/>
                  </a:lnTo>
                  <a:lnTo>
                    <a:pt x="1033" y="835"/>
                  </a:lnTo>
                  <a:lnTo>
                    <a:pt x="996" y="749"/>
                  </a:lnTo>
                  <a:lnTo>
                    <a:pt x="996" y="663"/>
                  </a:lnTo>
                  <a:lnTo>
                    <a:pt x="996" y="577"/>
                  </a:lnTo>
                  <a:lnTo>
                    <a:pt x="996" y="504"/>
                  </a:lnTo>
                  <a:lnTo>
                    <a:pt x="996" y="418"/>
                  </a:lnTo>
                  <a:lnTo>
                    <a:pt x="1033" y="332"/>
                  </a:lnTo>
                  <a:lnTo>
                    <a:pt x="1069" y="257"/>
                  </a:lnTo>
                  <a:lnTo>
                    <a:pt x="1094" y="171"/>
                  </a:lnTo>
                  <a:lnTo>
                    <a:pt x="1131" y="135"/>
                  </a:lnTo>
                  <a:lnTo>
                    <a:pt x="1094" y="135"/>
                  </a:lnTo>
                  <a:lnTo>
                    <a:pt x="1033" y="135"/>
                  </a:lnTo>
                  <a:lnTo>
                    <a:pt x="972" y="135"/>
                  </a:lnTo>
                  <a:lnTo>
                    <a:pt x="910" y="171"/>
                  </a:lnTo>
                  <a:lnTo>
                    <a:pt x="872" y="209"/>
                  </a:lnTo>
                  <a:lnTo>
                    <a:pt x="811" y="209"/>
                  </a:lnTo>
                  <a:lnTo>
                    <a:pt x="738" y="209"/>
                  </a:lnTo>
                  <a:lnTo>
                    <a:pt x="677" y="209"/>
                  </a:lnTo>
                  <a:lnTo>
                    <a:pt x="615" y="135"/>
                  </a:lnTo>
                  <a:lnTo>
                    <a:pt x="554" y="135"/>
                  </a:lnTo>
                  <a:lnTo>
                    <a:pt x="479" y="86"/>
                  </a:lnTo>
                  <a:lnTo>
                    <a:pt x="418" y="49"/>
                  </a:lnTo>
                  <a:lnTo>
                    <a:pt x="357" y="49"/>
                  </a:lnTo>
                  <a:lnTo>
                    <a:pt x="295" y="49"/>
                  </a:lnTo>
                  <a:lnTo>
                    <a:pt x="259" y="24"/>
                  </a:lnTo>
                  <a:lnTo>
                    <a:pt x="197" y="0"/>
                  </a:lnTo>
                  <a:lnTo>
                    <a:pt x="135" y="49"/>
                  </a:lnTo>
                  <a:lnTo>
                    <a:pt x="74" y="86"/>
                  </a:lnTo>
                  <a:lnTo>
                    <a:pt x="0" y="135"/>
                  </a:lnTo>
                  <a:lnTo>
                    <a:pt x="37" y="171"/>
                  </a:lnTo>
                  <a:lnTo>
                    <a:pt x="98" y="209"/>
                  </a:lnTo>
                  <a:lnTo>
                    <a:pt x="160" y="257"/>
                  </a:lnTo>
                  <a:lnTo>
                    <a:pt x="160" y="332"/>
                  </a:lnTo>
                  <a:lnTo>
                    <a:pt x="160" y="418"/>
                  </a:lnTo>
                  <a:lnTo>
                    <a:pt x="98" y="504"/>
                  </a:lnTo>
                  <a:lnTo>
                    <a:pt x="74" y="577"/>
                  </a:lnTo>
                  <a:lnTo>
                    <a:pt x="37" y="627"/>
                  </a:lnTo>
                  <a:lnTo>
                    <a:pt x="37" y="651"/>
                  </a:lnTo>
                  <a:lnTo>
                    <a:pt x="74" y="663"/>
                  </a:lnTo>
                  <a:lnTo>
                    <a:pt x="37" y="749"/>
                  </a:lnTo>
                  <a:lnTo>
                    <a:pt x="37" y="835"/>
                  </a:lnTo>
                  <a:lnTo>
                    <a:pt x="811" y="128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09" name="Freeform 58"/>
            <p:cNvSpPr>
              <a:spLocks/>
            </p:cNvSpPr>
            <p:nvPr/>
          </p:nvSpPr>
          <p:spPr bwMode="auto">
            <a:xfrm>
              <a:off x="1345" y="991"/>
              <a:ext cx="410" cy="303"/>
            </a:xfrm>
            <a:custGeom>
              <a:avLst/>
              <a:gdLst>
                <a:gd name="T0" fmla="*/ 0 w 1230"/>
                <a:gd name="T1" fmla="*/ 0 h 910"/>
                <a:gd name="T2" fmla="*/ 0 w 1230"/>
                <a:gd name="T3" fmla="*/ 0 h 910"/>
                <a:gd name="T4" fmla="*/ 0 w 1230"/>
                <a:gd name="T5" fmla="*/ 0 h 910"/>
                <a:gd name="T6" fmla="*/ 0 w 1230"/>
                <a:gd name="T7" fmla="*/ 0 h 910"/>
                <a:gd name="T8" fmla="*/ 0 w 1230"/>
                <a:gd name="T9" fmla="*/ 0 h 910"/>
                <a:gd name="T10" fmla="*/ 0 w 1230"/>
                <a:gd name="T11" fmla="*/ 0 h 910"/>
                <a:gd name="T12" fmla="*/ 0 w 1230"/>
                <a:gd name="T13" fmla="*/ 0 h 910"/>
                <a:gd name="T14" fmla="*/ 0 w 1230"/>
                <a:gd name="T15" fmla="*/ 0 h 910"/>
                <a:gd name="T16" fmla="*/ 0 w 1230"/>
                <a:gd name="T17" fmla="*/ 0 h 910"/>
                <a:gd name="T18" fmla="*/ 0 w 1230"/>
                <a:gd name="T19" fmla="*/ 0 h 910"/>
                <a:gd name="T20" fmla="*/ 0 w 1230"/>
                <a:gd name="T21" fmla="*/ 0 h 910"/>
                <a:gd name="T22" fmla="*/ 0 w 1230"/>
                <a:gd name="T23" fmla="*/ 0 h 910"/>
                <a:gd name="T24" fmla="*/ 0 w 1230"/>
                <a:gd name="T25" fmla="*/ 0 h 910"/>
                <a:gd name="T26" fmla="*/ 0 w 1230"/>
                <a:gd name="T27" fmla="*/ 0 h 910"/>
                <a:gd name="T28" fmla="*/ 0 w 1230"/>
                <a:gd name="T29" fmla="*/ 0 h 910"/>
                <a:gd name="T30" fmla="*/ 0 w 1230"/>
                <a:gd name="T31" fmla="*/ 0 h 910"/>
                <a:gd name="T32" fmla="*/ 0 w 1230"/>
                <a:gd name="T33" fmla="*/ 0 h 910"/>
                <a:gd name="T34" fmla="*/ 0 w 1230"/>
                <a:gd name="T35" fmla="*/ 0 h 910"/>
                <a:gd name="T36" fmla="*/ 0 w 1230"/>
                <a:gd name="T37" fmla="*/ 0 h 910"/>
                <a:gd name="T38" fmla="*/ 0 w 1230"/>
                <a:gd name="T39" fmla="*/ 0 h 910"/>
                <a:gd name="T40" fmla="*/ 0 w 1230"/>
                <a:gd name="T41" fmla="*/ 0 h 910"/>
                <a:gd name="T42" fmla="*/ 0 w 1230"/>
                <a:gd name="T43" fmla="*/ 0 h 910"/>
                <a:gd name="T44" fmla="*/ 0 w 1230"/>
                <a:gd name="T45" fmla="*/ 0 h 910"/>
                <a:gd name="T46" fmla="*/ 0 w 1230"/>
                <a:gd name="T47" fmla="*/ 0 h 910"/>
                <a:gd name="T48" fmla="*/ 0 w 1230"/>
                <a:gd name="T49" fmla="*/ 0 h 910"/>
                <a:gd name="T50" fmla="*/ 0 w 1230"/>
                <a:gd name="T51" fmla="*/ 0 h 910"/>
                <a:gd name="T52" fmla="*/ 0 w 1230"/>
                <a:gd name="T53" fmla="*/ 0 h 910"/>
                <a:gd name="T54" fmla="*/ 0 w 1230"/>
                <a:gd name="T55" fmla="*/ 0 h 910"/>
                <a:gd name="T56" fmla="*/ 0 w 1230"/>
                <a:gd name="T57" fmla="*/ 0 h 910"/>
                <a:gd name="T58" fmla="*/ 0 w 1230"/>
                <a:gd name="T59" fmla="*/ 0 h 910"/>
                <a:gd name="T60" fmla="*/ 0 w 1230"/>
                <a:gd name="T61" fmla="*/ 0 h 910"/>
                <a:gd name="T62" fmla="*/ 0 w 1230"/>
                <a:gd name="T63" fmla="*/ 0 h 910"/>
                <a:gd name="T64" fmla="*/ 0 w 1230"/>
                <a:gd name="T65" fmla="*/ 0 h 910"/>
                <a:gd name="T66" fmla="*/ 0 w 1230"/>
                <a:gd name="T67" fmla="*/ 0 h 910"/>
                <a:gd name="T68" fmla="*/ 0 w 1230"/>
                <a:gd name="T69" fmla="*/ 0 h 910"/>
                <a:gd name="T70" fmla="*/ 0 w 1230"/>
                <a:gd name="T71" fmla="*/ 0 h 910"/>
                <a:gd name="T72" fmla="*/ 0 w 1230"/>
                <a:gd name="T73" fmla="*/ 0 h 910"/>
                <a:gd name="T74" fmla="*/ 0 w 1230"/>
                <a:gd name="T75" fmla="*/ 0 h 910"/>
                <a:gd name="T76" fmla="*/ 0 w 1230"/>
                <a:gd name="T77" fmla="*/ 0 h 910"/>
                <a:gd name="T78" fmla="*/ 0 w 1230"/>
                <a:gd name="T79" fmla="*/ 0 h 910"/>
                <a:gd name="T80" fmla="*/ 0 w 1230"/>
                <a:gd name="T81" fmla="*/ 0 h 910"/>
                <a:gd name="T82" fmla="*/ 0 w 1230"/>
                <a:gd name="T83" fmla="*/ 0 h 910"/>
                <a:gd name="T84" fmla="*/ 0 w 1230"/>
                <a:gd name="T85" fmla="*/ 0 h 910"/>
                <a:gd name="T86" fmla="*/ 0 w 1230"/>
                <a:gd name="T87" fmla="*/ 0 h 910"/>
                <a:gd name="T88" fmla="*/ 0 w 1230"/>
                <a:gd name="T89" fmla="*/ 0 h 910"/>
                <a:gd name="T90" fmla="*/ 0 w 1230"/>
                <a:gd name="T91" fmla="*/ 0 h 910"/>
                <a:gd name="T92" fmla="*/ 0 w 1230"/>
                <a:gd name="T93" fmla="*/ 0 h 910"/>
                <a:gd name="T94" fmla="*/ 0 w 1230"/>
                <a:gd name="T95" fmla="*/ 0 h 910"/>
                <a:gd name="T96" fmla="*/ 0 w 1230"/>
                <a:gd name="T97" fmla="*/ 0 h 910"/>
                <a:gd name="T98" fmla="*/ 0 w 1230"/>
                <a:gd name="T99" fmla="*/ 0 h 910"/>
                <a:gd name="T100" fmla="*/ 0 w 1230"/>
                <a:gd name="T101" fmla="*/ 0 h 910"/>
                <a:gd name="T102" fmla="*/ 0 w 1230"/>
                <a:gd name="T103" fmla="*/ 0 h 910"/>
                <a:gd name="T104" fmla="*/ 0 w 1230"/>
                <a:gd name="T105" fmla="*/ 0 h 910"/>
                <a:gd name="T106" fmla="*/ 0 w 1230"/>
                <a:gd name="T107" fmla="*/ 0 h 9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0"/>
                <a:gd name="T163" fmla="*/ 0 h 910"/>
                <a:gd name="T164" fmla="*/ 1230 w 1230"/>
                <a:gd name="T165" fmla="*/ 910 h 9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0" h="910">
                  <a:moveTo>
                    <a:pt x="37" y="910"/>
                  </a:moveTo>
                  <a:lnTo>
                    <a:pt x="62" y="910"/>
                  </a:lnTo>
                  <a:lnTo>
                    <a:pt x="123" y="910"/>
                  </a:lnTo>
                  <a:lnTo>
                    <a:pt x="197" y="910"/>
                  </a:lnTo>
                  <a:lnTo>
                    <a:pt x="259" y="910"/>
                  </a:lnTo>
                  <a:lnTo>
                    <a:pt x="320" y="910"/>
                  </a:lnTo>
                  <a:lnTo>
                    <a:pt x="393" y="910"/>
                  </a:lnTo>
                  <a:lnTo>
                    <a:pt x="455" y="910"/>
                  </a:lnTo>
                  <a:lnTo>
                    <a:pt x="479" y="836"/>
                  </a:lnTo>
                  <a:lnTo>
                    <a:pt x="516" y="787"/>
                  </a:lnTo>
                  <a:lnTo>
                    <a:pt x="516" y="713"/>
                  </a:lnTo>
                  <a:lnTo>
                    <a:pt x="578" y="664"/>
                  </a:lnTo>
                  <a:lnTo>
                    <a:pt x="640" y="664"/>
                  </a:lnTo>
                  <a:lnTo>
                    <a:pt x="713" y="626"/>
                  </a:lnTo>
                  <a:lnTo>
                    <a:pt x="713" y="542"/>
                  </a:lnTo>
                  <a:lnTo>
                    <a:pt x="738" y="467"/>
                  </a:lnTo>
                  <a:lnTo>
                    <a:pt x="774" y="381"/>
                  </a:lnTo>
                  <a:lnTo>
                    <a:pt x="811" y="295"/>
                  </a:lnTo>
                  <a:lnTo>
                    <a:pt x="873" y="295"/>
                  </a:lnTo>
                  <a:lnTo>
                    <a:pt x="935" y="295"/>
                  </a:lnTo>
                  <a:lnTo>
                    <a:pt x="996" y="295"/>
                  </a:lnTo>
                  <a:lnTo>
                    <a:pt x="1057" y="295"/>
                  </a:lnTo>
                  <a:lnTo>
                    <a:pt x="1131" y="295"/>
                  </a:lnTo>
                  <a:lnTo>
                    <a:pt x="1192" y="295"/>
                  </a:lnTo>
                  <a:lnTo>
                    <a:pt x="1230" y="209"/>
                  </a:lnTo>
                  <a:lnTo>
                    <a:pt x="1230" y="172"/>
                  </a:lnTo>
                  <a:lnTo>
                    <a:pt x="1230" y="86"/>
                  </a:lnTo>
                  <a:lnTo>
                    <a:pt x="1230" y="50"/>
                  </a:lnTo>
                  <a:lnTo>
                    <a:pt x="1230" y="86"/>
                  </a:lnTo>
                  <a:lnTo>
                    <a:pt x="1155" y="50"/>
                  </a:lnTo>
                  <a:lnTo>
                    <a:pt x="1094" y="50"/>
                  </a:lnTo>
                  <a:lnTo>
                    <a:pt x="1033" y="50"/>
                  </a:lnTo>
                  <a:lnTo>
                    <a:pt x="971" y="50"/>
                  </a:lnTo>
                  <a:lnTo>
                    <a:pt x="897" y="50"/>
                  </a:lnTo>
                  <a:lnTo>
                    <a:pt x="836" y="50"/>
                  </a:lnTo>
                  <a:lnTo>
                    <a:pt x="774" y="50"/>
                  </a:lnTo>
                  <a:lnTo>
                    <a:pt x="774" y="0"/>
                  </a:lnTo>
                  <a:lnTo>
                    <a:pt x="713" y="50"/>
                  </a:lnTo>
                  <a:lnTo>
                    <a:pt x="640" y="86"/>
                  </a:lnTo>
                  <a:lnTo>
                    <a:pt x="578" y="123"/>
                  </a:lnTo>
                  <a:lnTo>
                    <a:pt x="541" y="209"/>
                  </a:lnTo>
                  <a:lnTo>
                    <a:pt x="479" y="295"/>
                  </a:lnTo>
                  <a:lnTo>
                    <a:pt x="418" y="332"/>
                  </a:lnTo>
                  <a:lnTo>
                    <a:pt x="357" y="418"/>
                  </a:lnTo>
                  <a:lnTo>
                    <a:pt x="295" y="467"/>
                  </a:lnTo>
                  <a:lnTo>
                    <a:pt x="221" y="504"/>
                  </a:lnTo>
                  <a:lnTo>
                    <a:pt x="160" y="542"/>
                  </a:lnTo>
                  <a:lnTo>
                    <a:pt x="98" y="626"/>
                  </a:lnTo>
                  <a:lnTo>
                    <a:pt x="37" y="664"/>
                  </a:lnTo>
                  <a:lnTo>
                    <a:pt x="0" y="750"/>
                  </a:lnTo>
                  <a:lnTo>
                    <a:pt x="0" y="836"/>
                  </a:lnTo>
                  <a:lnTo>
                    <a:pt x="0" y="873"/>
                  </a:lnTo>
                  <a:lnTo>
                    <a:pt x="37" y="910"/>
                  </a:lnTo>
                  <a:close/>
                </a:path>
              </a:pathLst>
            </a:custGeom>
            <a:solidFill>
              <a:srgbClr val="00A100"/>
            </a:solidFill>
            <a:ln w="9525">
              <a:noFill/>
              <a:round/>
              <a:headEnd/>
              <a:tailEnd/>
            </a:ln>
          </p:spPr>
          <p:txBody>
            <a:bodyPr/>
            <a:lstStyle/>
            <a:p>
              <a:endParaRPr lang="en-GB">
                <a:solidFill>
                  <a:prstClr val="black"/>
                </a:solidFill>
              </a:endParaRPr>
            </a:p>
          </p:txBody>
        </p:sp>
        <p:sp>
          <p:nvSpPr>
            <p:cNvPr id="56510" name="Freeform 59"/>
            <p:cNvSpPr>
              <a:spLocks/>
            </p:cNvSpPr>
            <p:nvPr/>
          </p:nvSpPr>
          <p:spPr bwMode="auto">
            <a:xfrm>
              <a:off x="1345" y="991"/>
              <a:ext cx="410" cy="303"/>
            </a:xfrm>
            <a:custGeom>
              <a:avLst/>
              <a:gdLst>
                <a:gd name="T0" fmla="*/ 0 w 1230"/>
                <a:gd name="T1" fmla="*/ 0 h 910"/>
                <a:gd name="T2" fmla="*/ 0 w 1230"/>
                <a:gd name="T3" fmla="*/ 0 h 910"/>
                <a:gd name="T4" fmla="*/ 0 w 1230"/>
                <a:gd name="T5" fmla="*/ 0 h 910"/>
                <a:gd name="T6" fmla="*/ 0 w 1230"/>
                <a:gd name="T7" fmla="*/ 0 h 910"/>
                <a:gd name="T8" fmla="*/ 0 w 1230"/>
                <a:gd name="T9" fmla="*/ 0 h 910"/>
                <a:gd name="T10" fmla="*/ 0 w 1230"/>
                <a:gd name="T11" fmla="*/ 0 h 910"/>
                <a:gd name="T12" fmla="*/ 0 w 1230"/>
                <a:gd name="T13" fmla="*/ 0 h 910"/>
                <a:gd name="T14" fmla="*/ 0 w 1230"/>
                <a:gd name="T15" fmla="*/ 0 h 910"/>
                <a:gd name="T16" fmla="*/ 0 w 1230"/>
                <a:gd name="T17" fmla="*/ 0 h 910"/>
                <a:gd name="T18" fmla="*/ 0 w 1230"/>
                <a:gd name="T19" fmla="*/ 0 h 910"/>
                <a:gd name="T20" fmla="*/ 0 w 1230"/>
                <a:gd name="T21" fmla="*/ 0 h 910"/>
                <a:gd name="T22" fmla="*/ 0 w 1230"/>
                <a:gd name="T23" fmla="*/ 0 h 910"/>
                <a:gd name="T24" fmla="*/ 0 w 1230"/>
                <a:gd name="T25" fmla="*/ 0 h 910"/>
                <a:gd name="T26" fmla="*/ 0 w 1230"/>
                <a:gd name="T27" fmla="*/ 0 h 910"/>
                <a:gd name="T28" fmla="*/ 0 w 1230"/>
                <a:gd name="T29" fmla="*/ 0 h 910"/>
                <a:gd name="T30" fmla="*/ 0 w 1230"/>
                <a:gd name="T31" fmla="*/ 0 h 910"/>
                <a:gd name="T32" fmla="*/ 0 w 1230"/>
                <a:gd name="T33" fmla="*/ 0 h 910"/>
                <a:gd name="T34" fmla="*/ 0 w 1230"/>
                <a:gd name="T35" fmla="*/ 0 h 910"/>
                <a:gd name="T36" fmla="*/ 0 w 1230"/>
                <a:gd name="T37" fmla="*/ 0 h 910"/>
                <a:gd name="T38" fmla="*/ 0 w 1230"/>
                <a:gd name="T39" fmla="*/ 0 h 910"/>
                <a:gd name="T40" fmla="*/ 0 w 1230"/>
                <a:gd name="T41" fmla="*/ 0 h 910"/>
                <a:gd name="T42" fmla="*/ 0 w 1230"/>
                <a:gd name="T43" fmla="*/ 0 h 910"/>
                <a:gd name="T44" fmla="*/ 0 w 1230"/>
                <a:gd name="T45" fmla="*/ 0 h 910"/>
                <a:gd name="T46" fmla="*/ 0 w 1230"/>
                <a:gd name="T47" fmla="*/ 0 h 910"/>
                <a:gd name="T48" fmla="*/ 0 w 1230"/>
                <a:gd name="T49" fmla="*/ 0 h 910"/>
                <a:gd name="T50" fmla="*/ 0 w 1230"/>
                <a:gd name="T51" fmla="*/ 0 h 910"/>
                <a:gd name="T52" fmla="*/ 0 w 1230"/>
                <a:gd name="T53" fmla="*/ 0 h 910"/>
                <a:gd name="T54" fmla="*/ 0 w 1230"/>
                <a:gd name="T55" fmla="*/ 0 h 910"/>
                <a:gd name="T56" fmla="*/ 0 w 1230"/>
                <a:gd name="T57" fmla="*/ 0 h 910"/>
                <a:gd name="T58" fmla="*/ 0 w 1230"/>
                <a:gd name="T59" fmla="*/ 0 h 910"/>
                <a:gd name="T60" fmla="*/ 0 w 1230"/>
                <a:gd name="T61" fmla="*/ 0 h 910"/>
                <a:gd name="T62" fmla="*/ 0 w 1230"/>
                <a:gd name="T63" fmla="*/ 0 h 910"/>
                <a:gd name="T64" fmla="*/ 0 w 1230"/>
                <a:gd name="T65" fmla="*/ 0 h 910"/>
                <a:gd name="T66" fmla="*/ 0 w 1230"/>
                <a:gd name="T67" fmla="*/ 0 h 910"/>
                <a:gd name="T68" fmla="*/ 0 w 1230"/>
                <a:gd name="T69" fmla="*/ 0 h 910"/>
                <a:gd name="T70" fmla="*/ 0 w 1230"/>
                <a:gd name="T71" fmla="*/ 0 h 910"/>
                <a:gd name="T72" fmla="*/ 0 w 1230"/>
                <a:gd name="T73" fmla="*/ 0 h 910"/>
                <a:gd name="T74" fmla="*/ 0 w 1230"/>
                <a:gd name="T75" fmla="*/ 0 h 910"/>
                <a:gd name="T76" fmla="*/ 0 w 1230"/>
                <a:gd name="T77" fmla="*/ 0 h 910"/>
                <a:gd name="T78" fmla="*/ 0 w 1230"/>
                <a:gd name="T79" fmla="*/ 0 h 910"/>
                <a:gd name="T80" fmla="*/ 0 w 1230"/>
                <a:gd name="T81" fmla="*/ 0 h 910"/>
                <a:gd name="T82" fmla="*/ 0 w 1230"/>
                <a:gd name="T83" fmla="*/ 0 h 910"/>
                <a:gd name="T84" fmla="*/ 0 w 1230"/>
                <a:gd name="T85" fmla="*/ 0 h 910"/>
                <a:gd name="T86" fmla="*/ 0 w 1230"/>
                <a:gd name="T87" fmla="*/ 0 h 910"/>
                <a:gd name="T88" fmla="*/ 0 w 1230"/>
                <a:gd name="T89" fmla="*/ 0 h 910"/>
                <a:gd name="T90" fmla="*/ 0 w 1230"/>
                <a:gd name="T91" fmla="*/ 0 h 910"/>
                <a:gd name="T92" fmla="*/ 0 w 1230"/>
                <a:gd name="T93" fmla="*/ 0 h 910"/>
                <a:gd name="T94" fmla="*/ 0 w 1230"/>
                <a:gd name="T95" fmla="*/ 0 h 910"/>
                <a:gd name="T96" fmla="*/ 0 w 1230"/>
                <a:gd name="T97" fmla="*/ 0 h 910"/>
                <a:gd name="T98" fmla="*/ 0 w 1230"/>
                <a:gd name="T99" fmla="*/ 0 h 910"/>
                <a:gd name="T100" fmla="*/ 0 w 1230"/>
                <a:gd name="T101" fmla="*/ 0 h 910"/>
                <a:gd name="T102" fmla="*/ 0 w 1230"/>
                <a:gd name="T103" fmla="*/ 0 h 910"/>
                <a:gd name="T104" fmla="*/ 0 w 1230"/>
                <a:gd name="T105" fmla="*/ 0 h 910"/>
                <a:gd name="T106" fmla="*/ 0 w 1230"/>
                <a:gd name="T107" fmla="*/ 0 h 9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0"/>
                <a:gd name="T163" fmla="*/ 0 h 910"/>
                <a:gd name="T164" fmla="*/ 1230 w 1230"/>
                <a:gd name="T165" fmla="*/ 910 h 9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0" h="910">
                  <a:moveTo>
                    <a:pt x="37" y="910"/>
                  </a:moveTo>
                  <a:lnTo>
                    <a:pt x="62" y="910"/>
                  </a:lnTo>
                  <a:lnTo>
                    <a:pt x="123" y="910"/>
                  </a:lnTo>
                  <a:lnTo>
                    <a:pt x="197" y="910"/>
                  </a:lnTo>
                  <a:lnTo>
                    <a:pt x="259" y="910"/>
                  </a:lnTo>
                  <a:lnTo>
                    <a:pt x="320" y="910"/>
                  </a:lnTo>
                  <a:lnTo>
                    <a:pt x="393" y="910"/>
                  </a:lnTo>
                  <a:lnTo>
                    <a:pt x="455" y="910"/>
                  </a:lnTo>
                  <a:lnTo>
                    <a:pt x="479" y="836"/>
                  </a:lnTo>
                  <a:lnTo>
                    <a:pt x="516" y="787"/>
                  </a:lnTo>
                  <a:lnTo>
                    <a:pt x="516" y="713"/>
                  </a:lnTo>
                  <a:lnTo>
                    <a:pt x="578" y="664"/>
                  </a:lnTo>
                  <a:lnTo>
                    <a:pt x="640" y="664"/>
                  </a:lnTo>
                  <a:lnTo>
                    <a:pt x="713" y="626"/>
                  </a:lnTo>
                  <a:lnTo>
                    <a:pt x="713" y="542"/>
                  </a:lnTo>
                  <a:lnTo>
                    <a:pt x="738" y="467"/>
                  </a:lnTo>
                  <a:lnTo>
                    <a:pt x="774" y="381"/>
                  </a:lnTo>
                  <a:lnTo>
                    <a:pt x="811" y="295"/>
                  </a:lnTo>
                  <a:lnTo>
                    <a:pt x="873" y="295"/>
                  </a:lnTo>
                  <a:lnTo>
                    <a:pt x="935" y="295"/>
                  </a:lnTo>
                  <a:lnTo>
                    <a:pt x="996" y="295"/>
                  </a:lnTo>
                  <a:lnTo>
                    <a:pt x="1057" y="295"/>
                  </a:lnTo>
                  <a:lnTo>
                    <a:pt x="1131" y="295"/>
                  </a:lnTo>
                  <a:lnTo>
                    <a:pt x="1192" y="295"/>
                  </a:lnTo>
                  <a:lnTo>
                    <a:pt x="1230" y="209"/>
                  </a:lnTo>
                  <a:lnTo>
                    <a:pt x="1230" y="172"/>
                  </a:lnTo>
                  <a:lnTo>
                    <a:pt x="1230" y="86"/>
                  </a:lnTo>
                  <a:lnTo>
                    <a:pt x="1230" y="50"/>
                  </a:lnTo>
                  <a:lnTo>
                    <a:pt x="1230" y="86"/>
                  </a:lnTo>
                  <a:lnTo>
                    <a:pt x="1155" y="50"/>
                  </a:lnTo>
                  <a:lnTo>
                    <a:pt x="1094" y="50"/>
                  </a:lnTo>
                  <a:lnTo>
                    <a:pt x="1033" y="50"/>
                  </a:lnTo>
                  <a:lnTo>
                    <a:pt x="971" y="50"/>
                  </a:lnTo>
                  <a:lnTo>
                    <a:pt x="897" y="50"/>
                  </a:lnTo>
                  <a:lnTo>
                    <a:pt x="836" y="50"/>
                  </a:lnTo>
                  <a:lnTo>
                    <a:pt x="774" y="50"/>
                  </a:lnTo>
                  <a:lnTo>
                    <a:pt x="774" y="0"/>
                  </a:lnTo>
                  <a:lnTo>
                    <a:pt x="713" y="50"/>
                  </a:lnTo>
                  <a:lnTo>
                    <a:pt x="640" y="86"/>
                  </a:lnTo>
                  <a:lnTo>
                    <a:pt x="578" y="123"/>
                  </a:lnTo>
                  <a:lnTo>
                    <a:pt x="541" y="209"/>
                  </a:lnTo>
                  <a:lnTo>
                    <a:pt x="479" y="295"/>
                  </a:lnTo>
                  <a:lnTo>
                    <a:pt x="418" y="332"/>
                  </a:lnTo>
                  <a:lnTo>
                    <a:pt x="357" y="418"/>
                  </a:lnTo>
                  <a:lnTo>
                    <a:pt x="295" y="467"/>
                  </a:lnTo>
                  <a:lnTo>
                    <a:pt x="221" y="504"/>
                  </a:lnTo>
                  <a:lnTo>
                    <a:pt x="160" y="542"/>
                  </a:lnTo>
                  <a:lnTo>
                    <a:pt x="98" y="626"/>
                  </a:lnTo>
                  <a:lnTo>
                    <a:pt x="37" y="664"/>
                  </a:lnTo>
                  <a:lnTo>
                    <a:pt x="0" y="750"/>
                  </a:lnTo>
                  <a:lnTo>
                    <a:pt x="0" y="836"/>
                  </a:lnTo>
                  <a:lnTo>
                    <a:pt x="0" y="873"/>
                  </a:lnTo>
                  <a:lnTo>
                    <a:pt x="37" y="91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11" name="Freeform 60"/>
            <p:cNvSpPr>
              <a:spLocks/>
            </p:cNvSpPr>
            <p:nvPr/>
          </p:nvSpPr>
          <p:spPr bwMode="auto">
            <a:xfrm>
              <a:off x="1312" y="1048"/>
              <a:ext cx="611" cy="537"/>
            </a:xfrm>
            <a:custGeom>
              <a:avLst/>
              <a:gdLst>
                <a:gd name="T0" fmla="*/ 0 w 1832"/>
                <a:gd name="T1" fmla="*/ 0 h 1610"/>
                <a:gd name="T2" fmla="*/ 0 w 1832"/>
                <a:gd name="T3" fmla="*/ 0 h 1610"/>
                <a:gd name="T4" fmla="*/ 0 w 1832"/>
                <a:gd name="T5" fmla="*/ 0 h 1610"/>
                <a:gd name="T6" fmla="*/ 0 w 1832"/>
                <a:gd name="T7" fmla="*/ 0 h 1610"/>
                <a:gd name="T8" fmla="*/ 0 w 1832"/>
                <a:gd name="T9" fmla="*/ 0 h 1610"/>
                <a:gd name="T10" fmla="*/ 0 w 1832"/>
                <a:gd name="T11" fmla="*/ 0 h 1610"/>
                <a:gd name="T12" fmla="*/ 0 w 1832"/>
                <a:gd name="T13" fmla="*/ 0 h 1610"/>
                <a:gd name="T14" fmla="*/ 0 w 1832"/>
                <a:gd name="T15" fmla="*/ 0 h 1610"/>
                <a:gd name="T16" fmla="*/ 0 w 1832"/>
                <a:gd name="T17" fmla="*/ 0 h 1610"/>
                <a:gd name="T18" fmla="*/ 0 w 1832"/>
                <a:gd name="T19" fmla="*/ 0 h 1610"/>
                <a:gd name="T20" fmla="*/ 0 w 1832"/>
                <a:gd name="T21" fmla="*/ 0 h 1610"/>
                <a:gd name="T22" fmla="*/ 0 w 1832"/>
                <a:gd name="T23" fmla="*/ 0 h 1610"/>
                <a:gd name="T24" fmla="*/ 0 w 1832"/>
                <a:gd name="T25" fmla="*/ 0 h 1610"/>
                <a:gd name="T26" fmla="*/ 0 w 1832"/>
                <a:gd name="T27" fmla="*/ 0 h 1610"/>
                <a:gd name="T28" fmla="*/ 0 w 1832"/>
                <a:gd name="T29" fmla="*/ 0 h 1610"/>
                <a:gd name="T30" fmla="*/ 0 w 1832"/>
                <a:gd name="T31" fmla="*/ 0 h 1610"/>
                <a:gd name="T32" fmla="*/ 0 w 1832"/>
                <a:gd name="T33" fmla="*/ 0 h 1610"/>
                <a:gd name="T34" fmla="*/ 0 w 1832"/>
                <a:gd name="T35" fmla="*/ 0 h 1610"/>
                <a:gd name="T36" fmla="*/ 0 w 1832"/>
                <a:gd name="T37" fmla="*/ 0 h 1610"/>
                <a:gd name="T38" fmla="*/ 0 w 1832"/>
                <a:gd name="T39" fmla="*/ 0 h 1610"/>
                <a:gd name="T40" fmla="*/ 0 w 1832"/>
                <a:gd name="T41" fmla="*/ 0 h 1610"/>
                <a:gd name="T42" fmla="*/ 0 w 1832"/>
                <a:gd name="T43" fmla="*/ 0 h 1610"/>
                <a:gd name="T44" fmla="*/ 0 w 1832"/>
                <a:gd name="T45" fmla="*/ 0 h 1610"/>
                <a:gd name="T46" fmla="*/ 0 w 1832"/>
                <a:gd name="T47" fmla="*/ 0 h 1610"/>
                <a:gd name="T48" fmla="*/ 0 w 1832"/>
                <a:gd name="T49" fmla="*/ 0 h 1610"/>
                <a:gd name="T50" fmla="*/ 0 w 1832"/>
                <a:gd name="T51" fmla="*/ 0 h 1610"/>
                <a:gd name="T52" fmla="*/ 0 w 1832"/>
                <a:gd name="T53" fmla="*/ 0 h 1610"/>
                <a:gd name="T54" fmla="*/ 0 w 1832"/>
                <a:gd name="T55" fmla="*/ 0 h 1610"/>
                <a:gd name="T56" fmla="*/ 0 w 1832"/>
                <a:gd name="T57" fmla="*/ 0 h 1610"/>
                <a:gd name="T58" fmla="*/ 0 w 1832"/>
                <a:gd name="T59" fmla="*/ 0 h 1610"/>
                <a:gd name="T60" fmla="*/ 0 w 1832"/>
                <a:gd name="T61" fmla="*/ 0 h 1610"/>
                <a:gd name="T62" fmla="*/ 0 w 1832"/>
                <a:gd name="T63" fmla="*/ 0 h 1610"/>
                <a:gd name="T64" fmla="*/ 0 w 1832"/>
                <a:gd name="T65" fmla="*/ 0 h 1610"/>
                <a:gd name="T66" fmla="*/ 0 w 1832"/>
                <a:gd name="T67" fmla="*/ 0 h 1610"/>
                <a:gd name="T68" fmla="*/ 0 w 1832"/>
                <a:gd name="T69" fmla="*/ 0 h 1610"/>
                <a:gd name="T70" fmla="*/ 0 w 1832"/>
                <a:gd name="T71" fmla="*/ 0 h 1610"/>
                <a:gd name="T72" fmla="*/ 0 w 1832"/>
                <a:gd name="T73" fmla="*/ 0 h 1610"/>
                <a:gd name="T74" fmla="*/ 0 w 1832"/>
                <a:gd name="T75" fmla="*/ 0 h 1610"/>
                <a:gd name="T76" fmla="*/ 0 w 1832"/>
                <a:gd name="T77" fmla="*/ 0 h 1610"/>
                <a:gd name="T78" fmla="*/ 0 w 1832"/>
                <a:gd name="T79" fmla="*/ 0 h 1610"/>
                <a:gd name="T80" fmla="*/ 0 w 1832"/>
                <a:gd name="T81" fmla="*/ 0 h 1610"/>
                <a:gd name="T82" fmla="*/ 0 w 1832"/>
                <a:gd name="T83" fmla="*/ 0 h 1610"/>
                <a:gd name="T84" fmla="*/ 0 w 1832"/>
                <a:gd name="T85" fmla="*/ 0 h 1610"/>
                <a:gd name="T86" fmla="*/ 0 w 1832"/>
                <a:gd name="T87" fmla="*/ 0 h 1610"/>
                <a:gd name="T88" fmla="*/ 0 w 1832"/>
                <a:gd name="T89" fmla="*/ 0 h 1610"/>
                <a:gd name="T90" fmla="*/ 0 w 1832"/>
                <a:gd name="T91" fmla="*/ 0 h 1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2"/>
                <a:gd name="T139" fmla="*/ 0 h 1610"/>
                <a:gd name="T140" fmla="*/ 1832 w 1832"/>
                <a:gd name="T141" fmla="*/ 1610 h 1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2" h="1610">
                  <a:moveTo>
                    <a:pt x="37" y="1364"/>
                  </a:moveTo>
                  <a:lnTo>
                    <a:pt x="74" y="1364"/>
                  </a:lnTo>
                  <a:lnTo>
                    <a:pt x="135" y="1364"/>
                  </a:lnTo>
                  <a:lnTo>
                    <a:pt x="196" y="1413"/>
                  </a:lnTo>
                  <a:lnTo>
                    <a:pt x="258" y="1413"/>
                  </a:lnTo>
                  <a:lnTo>
                    <a:pt x="319" y="1413"/>
                  </a:lnTo>
                  <a:lnTo>
                    <a:pt x="418" y="1413"/>
                  </a:lnTo>
                  <a:lnTo>
                    <a:pt x="491" y="1450"/>
                  </a:lnTo>
                  <a:lnTo>
                    <a:pt x="553" y="1536"/>
                  </a:lnTo>
                  <a:lnTo>
                    <a:pt x="577" y="1610"/>
                  </a:lnTo>
                  <a:lnTo>
                    <a:pt x="639" y="1561"/>
                  </a:lnTo>
                  <a:lnTo>
                    <a:pt x="676" y="1536"/>
                  </a:lnTo>
                  <a:lnTo>
                    <a:pt x="738" y="1536"/>
                  </a:lnTo>
                  <a:lnTo>
                    <a:pt x="811" y="1536"/>
                  </a:lnTo>
                  <a:lnTo>
                    <a:pt x="836" y="1536"/>
                  </a:lnTo>
                  <a:lnTo>
                    <a:pt x="909" y="1536"/>
                  </a:lnTo>
                  <a:lnTo>
                    <a:pt x="958" y="1499"/>
                  </a:lnTo>
                  <a:lnTo>
                    <a:pt x="1033" y="1486"/>
                  </a:lnTo>
                  <a:lnTo>
                    <a:pt x="1094" y="1486"/>
                  </a:lnTo>
                  <a:lnTo>
                    <a:pt x="1155" y="1486"/>
                  </a:lnTo>
                  <a:lnTo>
                    <a:pt x="1192" y="1486"/>
                  </a:lnTo>
                  <a:lnTo>
                    <a:pt x="1253" y="1486"/>
                  </a:lnTo>
                  <a:lnTo>
                    <a:pt x="1328" y="1486"/>
                  </a:lnTo>
                  <a:lnTo>
                    <a:pt x="1389" y="1486"/>
                  </a:lnTo>
                  <a:lnTo>
                    <a:pt x="1450" y="1486"/>
                  </a:lnTo>
                  <a:lnTo>
                    <a:pt x="1512" y="1486"/>
                  </a:lnTo>
                  <a:lnTo>
                    <a:pt x="1573" y="1486"/>
                  </a:lnTo>
                  <a:lnTo>
                    <a:pt x="1635" y="1450"/>
                  </a:lnTo>
                  <a:lnTo>
                    <a:pt x="1610" y="1364"/>
                  </a:lnTo>
                  <a:lnTo>
                    <a:pt x="1610" y="1291"/>
                  </a:lnTo>
                  <a:lnTo>
                    <a:pt x="1610" y="1205"/>
                  </a:lnTo>
                  <a:lnTo>
                    <a:pt x="1610" y="1118"/>
                  </a:lnTo>
                  <a:lnTo>
                    <a:pt x="1610" y="1032"/>
                  </a:lnTo>
                  <a:lnTo>
                    <a:pt x="1610" y="946"/>
                  </a:lnTo>
                  <a:lnTo>
                    <a:pt x="1610" y="873"/>
                  </a:lnTo>
                  <a:lnTo>
                    <a:pt x="1573" y="787"/>
                  </a:lnTo>
                  <a:lnTo>
                    <a:pt x="1573" y="701"/>
                  </a:lnTo>
                  <a:lnTo>
                    <a:pt x="1573" y="615"/>
                  </a:lnTo>
                  <a:lnTo>
                    <a:pt x="1573" y="541"/>
                  </a:lnTo>
                  <a:lnTo>
                    <a:pt x="1573" y="454"/>
                  </a:lnTo>
                  <a:lnTo>
                    <a:pt x="1610" y="370"/>
                  </a:lnTo>
                  <a:lnTo>
                    <a:pt x="1671" y="370"/>
                  </a:lnTo>
                  <a:lnTo>
                    <a:pt x="1732" y="332"/>
                  </a:lnTo>
                  <a:lnTo>
                    <a:pt x="1807" y="332"/>
                  </a:lnTo>
                  <a:lnTo>
                    <a:pt x="1832" y="332"/>
                  </a:lnTo>
                  <a:lnTo>
                    <a:pt x="1770" y="295"/>
                  </a:lnTo>
                  <a:lnTo>
                    <a:pt x="1671" y="246"/>
                  </a:lnTo>
                  <a:lnTo>
                    <a:pt x="1610" y="246"/>
                  </a:lnTo>
                  <a:lnTo>
                    <a:pt x="1548" y="209"/>
                  </a:lnTo>
                  <a:lnTo>
                    <a:pt x="1487" y="160"/>
                  </a:lnTo>
                  <a:lnTo>
                    <a:pt x="1414" y="86"/>
                  </a:lnTo>
                  <a:lnTo>
                    <a:pt x="1351" y="37"/>
                  </a:lnTo>
                  <a:lnTo>
                    <a:pt x="1328" y="0"/>
                  </a:lnTo>
                  <a:lnTo>
                    <a:pt x="1328" y="37"/>
                  </a:lnTo>
                  <a:lnTo>
                    <a:pt x="1290" y="123"/>
                  </a:lnTo>
                  <a:lnTo>
                    <a:pt x="1229" y="123"/>
                  </a:lnTo>
                  <a:lnTo>
                    <a:pt x="1155" y="123"/>
                  </a:lnTo>
                  <a:lnTo>
                    <a:pt x="1094" y="123"/>
                  </a:lnTo>
                  <a:lnTo>
                    <a:pt x="1033" y="123"/>
                  </a:lnTo>
                  <a:lnTo>
                    <a:pt x="958" y="123"/>
                  </a:lnTo>
                  <a:lnTo>
                    <a:pt x="909" y="123"/>
                  </a:lnTo>
                  <a:lnTo>
                    <a:pt x="872" y="209"/>
                  </a:lnTo>
                  <a:lnTo>
                    <a:pt x="836" y="295"/>
                  </a:lnTo>
                  <a:lnTo>
                    <a:pt x="811" y="370"/>
                  </a:lnTo>
                  <a:lnTo>
                    <a:pt x="811" y="454"/>
                  </a:lnTo>
                  <a:lnTo>
                    <a:pt x="738" y="492"/>
                  </a:lnTo>
                  <a:lnTo>
                    <a:pt x="676" y="492"/>
                  </a:lnTo>
                  <a:lnTo>
                    <a:pt x="614" y="541"/>
                  </a:lnTo>
                  <a:lnTo>
                    <a:pt x="614" y="615"/>
                  </a:lnTo>
                  <a:lnTo>
                    <a:pt x="577" y="664"/>
                  </a:lnTo>
                  <a:lnTo>
                    <a:pt x="553" y="738"/>
                  </a:lnTo>
                  <a:lnTo>
                    <a:pt x="491" y="738"/>
                  </a:lnTo>
                  <a:lnTo>
                    <a:pt x="418" y="738"/>
                  </a:lnTo>
                  <a:lnTo>
                    <a:pt x="357" y="738"/>
                  </a:lnTo>
                  <a:lnTo>
                    <a:pt x="295" y="738"/>
                  </a:lnTo>
                  <a:lnTo>
                    <a:pt x="221" y="738"/>
                  </a:lnTo>
                  <a:lnTo>
                    <a:pt x="160" y="738"/>
                  </a:lnTo>
                  <a:lnTo>
                    <a:pt x="135" y="738"/>
                  </a:lnTo>
                  <a:lnTo>
                    <a:pt x="98" y="701"/>
                  </a:lnTo>
                  <a:lnTo>
                    <a:pt x="74" y="787"/>
                  </a:lnTo>
                  <a:lnTo>
                    <a:pt x="74" y="873"/>
                  </a:lnTo>
                  <a:lnTo>
                    <a:pt x="74" y="946"/>
                  </a:lnTo>
                  <a:lnTo>
                    <a:pt x="74" y="1032"/>
                  </a:lnTo>
                  <a:lnTo>
                    <a:pt x="74" y="1118"/>
                  </a:lnTo>
                  <a:lnTo>
                    <a:pt x="37" y="1205"/>
                  </a:lnTo>
                  <a:lnTo>
                    <a:pt x="37" y="1291"/>
                  </a:lnTo>
                  <a:lnTo>
                    <a:pt x="37" y="1364"/>
                  </a:lnTo>
                  <a:lnTo>
                    <a:pt x="74" y="1450"/>
                  </a:lnTo>
                  <a:lnTo>
                    <a:pt x="0" y="1450"/>
                  </a:lnTo>
                  <a:lnTo>
                    <a:pt x="37" y="1364"/>
                  </a:lnTo>
                  <a:close/>
                </a:path>
              </a:pathLst>
            </a:custGeom>
            <a:solidFill>
              <a:srgbClr val="00A100"/>
            </a:solidFill>
            <a:ln w="9525">
              <a:noFill/>
              <a:round/>
              <a:headEnd/>
              <a:tailEnd/>
            </a:ln>
          </p:spPr>
          <p:txBody>
            <a:bodyPr/>
            <a:lstStyle/>
            <a:p>
              <a:endParaRPr lang="en-GB">
                <a:solidFill>
                  <a:prstClr val="black"/>
                </a:solidFill>
              </a:endParaRPr>
            </a:p>
          </p:txBody>
        </p:sp>
        <p:sp>
          <p:nvSpPr>
            <p:cNvPr id="56512" name="Freeform 61"/>
            <p:cNvSpPr>
              <a:spLocks/>
            </p:cNvSpPr>
            <p:nvPr/>
          </p:nvSpPr>
          <p:spPr bwMode="auto">
            <a:xfrm>
              <a:off x="1312" y="1048"/>
              <a:ext cx="611" cy="537"/>
            </a:xfrm>
            <a:custGeom>
              <a:avLst/>
              <a:gdLst>
                <a:gd name="T0" fmla="*/ 0 w 1832"/>
                <a:gd name="T1" fmla="*/ 0 h 1610"/>
                <a:gd name="T2" fmla="*/ 0 w 1832"/>
                <a:gd name="T3" fmla="*/ 0 h 1610"/>
                <a:gd name="T4" fmla="*/ 0 w 1832"/>
                <a:gd name="T5" fmla="*/ 0 h 1610"/>
                <a:gd name="T6" fmla="*/ 0 w 1832"/>
                <a:gd name="T7" fmla="*/ 0 h 1610"/>
                <a:gd name="T8" fmla="*/ 0 w 1832"/>
                <a:gd name="T9" fmla="*/ 0 h 1610"/>
                <a:gd name="T10" fmla="*/ 0 w 1832"/>
                <a:gd name="T11" fmla="*/ 0 h 1610"/>
                <a:gd name="T12" fmla="*/ 0 w 1832"/>
                <a:gd name="T13" fmla="*/ 0 h 1610"/>
                <a:gd name="T14" fmla="*/ 0 w 1832"/>
                <a:gd name="T15" fmla="*/ 0 h 1610"/>
                <a:gd name="T16" fmla="*/ 0 w 1832"/>
                <a:gd name="T17" fmla="*/ 0 h 1610"/>
                <a:gd name="T18" fmla="*/ 0 w 1832"/>
                <a:gd name="T19" fmla="*/ 0 h 1610"/>
                <a:gd name="T20" fmla="*/ 0 w 1832"/>
                <a:gd name="T21" fmla="*/ 0 h 1610"/>
                <a:gd name="T22" fmla="*/ 0 w 1832"/>
                <a:gd name="T23" fmla="*/ 0 h 1610"/>
                <a:gd name="T24" fmla="*/ 0 w 1832"/>
                <a:gd name="T25" fmla="*/ 0 h 1610"/>
                <a:gd name="T26" fmla="*/ 0 w 1832"/>
                <a:gd name="T27" fmla="*/ 0 h 1610"/>
                <a:gd name="T28" fmla="*/ 0 w 1832"/>
                <a:gd name="T29" fmla="*/ 0 h 1610"/>
                <a:gd name="T30" fmla="*/ 0 w 1832"/>
                <a:gd name="T31" fmla="*/ 0 h 1610"/>
                <a:gd name="T32" fmla="*/ 0 w 1832"/>
                <a:gd name="T33" fmla="*/ 0 h 1610"/>
                <a:gd name="T34" fmla="*/ 0 w 1832"/>
                <a:gd name="T35" fmla="*/ 0 h 1610"/>
                <a:gd name="T36" fmla="*/ 0 w 1832"/>
                <a:gd name="T37" fmla="*/ 0 h 1610"/>
                <a:gd name="T38" fmla="*/ 0 w 1832"/>
                <a:gd name="T39" fmla="*/ 0 h 1610"/>
                <a:gd name="T40" fmla="*/ 0 w 1832"/>
                <a:gd name="T41" fmla="*/ 0 h 1610"/>
                <a:gd name="T42" fmla="*/ 0 w 1832"/>
                <a:gd name="T43" fmla="*/ 0 h 1610"/>
                <a:gd name="T44" fmla="*/ 0 w 1832"/>
                <a:gd name="T45" fmla="*/ 0 h 1610"/>
                <a:gd name="T46" fmla="*/ 0 w 1832"/>
                <a:gd name="T47" fmla="*/ 0 h 1610"/>
                <a:gd name="T48" fmla="*/ 0 w 1832"/>
                <a:gd name="T49" fmla="*/ 0 h 1610"/>
                <a:gd name="T50" fmla="*/ 0 w 1832"/>
                <a:gd name="T51" fmla="*/ 0 h 1610"/>
                <a:gd name="T52" fmla="*/ 0 w 1832"/>
                <a:gd name="T53" fmla="*/ 0 h 1610"/>
                <a:gd name="T54" fmla="*/ 0 w 1832"/>
                <a:gd name="T55" fmla="*/ 0 h 1610"/>
                <a:gd name="T56" fmla="*/ 0 w 1832"/>
                <a:gd name="T57" fmla="*/ 0 h 1610"/>
                <a:gd name="T58" fmla="*/ 0 w 1832"/>
                <a:gd name="T59" fmla="*/ 0 h 1610"/>
                <a:gd name="T60" fmla="*/ 0 w 1832"/>
                <a:gd name="T61" fmla="*/ 0 h 1610"/>
                <a:gd name="T62" fmla="*/ 0 w 1832"/>
                <a:gd name="T63" fmla="*/ 0 h 1610"/>
                <a:gd name="T64" fmla="*/ 0 w 1832"/>
                <a:gd name="T65" fmla="*/ 0 h 1610"/>
                <a:gd name="T66" fmla="*/ 0 w 1832"/>
                <a:gd name="T67" fmla="*/ 0 h 1610"/>
                <a:gd name="T68" fmla="*/ 0 w 1832"/>
                <a:gd name="T69" fmla="*/ 0 h 1610"/>
                <a:gd name="T70" fmla="*/ 0 w 1832"/>
                <a:gd name="T71" fmla="*/ 0 h 1610"/>
                <a:gd name="T72" fmla="*/ 0 w 1832"/>
                <a:gd name="T73" fmla="*/ 0 h 1610"/>
                <a:gd name="T74" fmla="*/ 0 w 1832"/>
                <a:gd name="T75" fmla="*/ 0 h 1610"/>
                <a:gd name="T76" fmla="*/ 0 w 1832"/>
                <a:gd name="T77" fmla="*/ 0 h 1610"/>
                <a:gd name="T78" fmla="*/ 0 w 1832"/>
                <a:gd name="T79" fmla="*/ 0 h 1610"/>
                <a:gd name="T80" fmla="*/ 0 w 1832"/>
                <a:gd name="T81" fmla="*/ 0 h 1610"/>
                <a:gd name="T82" fmla="*/ 0 w 1832"/>
                <a:gd name="T83" fmla="*/ 0 h 1610"/>
                <a:gd name="T84" fmla="*/ 0 w 1832"/>
                <a:gd name="T85" fmla="*/ 0 h 1610"/>
                <a:gd name="T86" fmla="*/ 0 w 1832"/>
                <a:gd name="T87" fmla="*/ 0 h 1610"/>
                <a:gd name="T88" fmla="*/ 0 w 1832"/>
                <a:gd name="T89" fmla="*/ 0 h 1610"/>
                <a:gd name="T90" fmla="*/ 0 w 1832"/>
                <a:gd name="T91" fmla="*/ 0 h 1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2"/>
                <a:gd name="T139" fmla="*/ 0 h 1610"/>
                <a:gd name="T140" fmla="*/ 1832 w 1832"/>
                <a:gd name="T141" fmla="*/ 1610 h 1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2" h="1610">
                  <a:moveTo>
                    <a:pt x="37" y="1364"/>
                  </a:moveTo>
                  <a:lnTo>
                    <a:pt x="74" y="1364"/>
                  </a:lnTo>
                  <a:lnTo>
                    <a:pt x="135" y="1364"/>
                  </a:lnTo>
                  <a:lnTo>
                    <a:pt x="196" y="1413"/>
                  </a:lnTo>
                  <a:lnTo>
                    <a:pt x="258" y="1413"/>
                  </a:lnTo>
                  <a:lnTo>
                    <a:pt x="319" y="1413"/>
                  </a:lnTo>
                  <a:lnTo>
                    <a:pt x="418" y="1413"/>
                  </a:lnTo>
                  <a:lnTo>
                    <a:pt x="491" y="1450"/>
                  </a:lnTo>
                  <a:lnTo>
                    <a:pt x="553" y="1536"/>
                  </a:lnTo>
                  <a:lnTo>
                    <a:pt x="577" y="1610"/>
                  </a:lnTo>
                  <a:lnTo>
                    <a:pt x="639" y="1561"/>
                  </a:lnTo>
                  <a:lnTo>
                    <a:pt x="676" y="1536"/>
                  </a:lnTo>
                  <a:lnTo>
                    <a:pt x="738" y="1536"/>
                  </a:lnTo>
                  <a:lnTo>
                    <a:pt x="811" y="1536"/>
                  </a:lnTo>
                  <a:lnTo>
                    <a:pt x="836" y="1536"/>
                  </a:lnTo>
                  <a:lnTo>
                    <a:pt x="909" y="1536"/>
                  </a:lnTo>
                  <a:lnTo>
                    <a:pt x="958" y="1499"/>
                  </a:lnTo>
                  <a:lnTo>
                    <a:pt x="1033" y="1486"/>
                  </a:lnTo>
                  <a:lnTo>
                    <a:pt x="1094" y="1486"/>
                  </a:lnTo>
                  <a:lnTo>
                    <a:pt x="1155" y="1486"/>
                  </a:lnTo>
                  <a:lnTo>
                    <a:pt x="1192" y="1486"/>
                  </a:lnTo>
                  <a:lnTo>
                    <a:pt x="1253" y="1486"/>
                  </a:lnTo>
                  <a:lnTo>
                    <a:pt x="1328" y="1486"/>
                  </a:lnTo>
                  <a:lnTo>
                    <a:pt x="1389" y="1486"/>
                  </a:lnTo>
                  <a:lnTo>
                    <a:pt x="1450" y="1486"/>
                  </a:lnTo>
                  <a:lnTo>
                    <a:pt x="1512" y="1486"/>
                  </a:lnTo>
                  <a:lnTo>
                    <a:pt x="1573" y="1486"/>
                  </a:lnTo>
                  <a:lnTo>
                    <a:pt x="1635" y="1450"/>
                  </a:lnTo>
                  <a:lnTo>
                    <a:pt x="1610" y="1364"/>
                  </a:lnTo>
                  <a:lnTo>
                    <a:pt x="1610" y="1291"/>
                  </a:lnTo>
                  <a:lnTo>
                    <a:pt x="1610" y="1205"/>
                  </a:lnTo>
                  <a:lnTo>
                    <a:pt x="1610" y="1118"/>
                  </a:lnTo>
                  <a:lnTo>
                    <a:pt x="1610" y="1032"/>
                  </a:lnTo>
                  <a:lnTo>
                    <a:pt x="1610" y="946"/>
                  </a:lnTo>
                  <a:lnTo>
                    <a:pt x="1610" y="873"/>
                  </a:lnTo>
                  <a:lnTo>
                    <a:pt x="1573" y="787"/>
                  </a:lnTo>
                  <a:lnTo>
                    <a:pt x="1573" y="701"/>
                  </a:lnTo>
                  <a:lnTo>
                    <a:pt x="1573" y="615"/>
                  </a:lnTo>
                  <a:lnTo>
                    <a:pt x="1573" y="541"/>
                  </a:lnTo>
                  <a:lnTo>
                    <a:pt x="1573" y="454"/>
                  </a:lnTo>
                  <a:lnTo>
                    <a:pt x="1610" y="370"/>
                  </a:lnTo>
                  <a:lnTo>
                    <a:pt x="1671" y="370"/>
                  </a:lnTo>
                  <a:lnTo>
                    <a:pt x="1732" y="332"/>
                  </a:lnTo>
                  <a:lnTo>
                    <a:pt x="1807" y="332"/>
                  </a:lnTo>
                  <a:lnTo>
                    <a:pt x="1832" y="332"/>
                  </a:lnTo>
                  <a:lnTo>
                    <a:pt x="1770" y="295"/>
                  </a:lnTo>
                  <a:lnTo>
                    <a:pt x="1671" y="246"/>
                  </a:lnTo>
                  <a:lnTo>
                    <a:pt x="1610" y="246"/>
                  </a:lnTo>
                  <a:lnTo>
                    <a:pt x="1548" y="209"/>
                  </a:lnTo>
                  <a:lnTo>
                    <a:pt x="1487" y="160"/>
                  </a:lnTo>
                  <a:lnTo>
                    <a:pt x="1414" y="86"/>
                  </a:lnTo>
                  <a:lnTo>
                    <a:pt x="1351" y="37"/>
                  </a:lnTo>
                  <a:lnTo>
                    <a:pt x="1328" y="0"/>
                  </a:lnTo>
                  <a:lnTo>
                    <a:pt x="1328" y="37"/>
                  </a:lnTo>
                  <a:lnTo>
                    <a:pt x="1290" y="123"/>
                  </a:lnTo>
                  <a:lnTo>
                    <a:pt x="1229" y="123"/>
                  </a:lnTo>
                  <a:lnTo>
                    <a:pt x="1155" y="123"/>
                  </a:lnTo>
                  <a:lnTo>
                    <a:pt x="1094" y="123"/>
                  </a:lnTo>
                  <a:lnTo>
                    <a:pt x="1033" y="123"/>
                  </a:lnTo>
                  <a:lnTo>
                    <a:pt x="958" y="123"/>
                  </a:lnTo>
                  <a:lnTo>
                    <a:pt x="909" y="123"/>
                  </a:lnTo>
                  <a:lnTo>
                    <a:pt x="872" y="209"/>
                  </a:lnTo>
                  <a:lnTo>
                    <a:pt x="836" y="295"/>
                  </a:lnTo>
                  <a:lnTo>
                    <a:pt x="811" y="370"/>
                  </a:lnTo>
                  <a:lnTo>
                    <a:pt x="811" y="454"/>
                  </a:lnTo>
                  <a:lnTo>
                    <a:pt x="738" y="492"/>
                  </a:lnTo>
                  <a:lnTo>
                    <a:pt x="676" y="492"/>
                  </a:lnTo>
                  <a:lnTo>
                    <a:pt x="614" y="541"/>
                  </a:lnTo>
                  <a:lnTo>
                    <a:pt x="614" y="615"/>
                  </a:lnTo>
                  <a:lnTo>
                    <a:pt x="577" y="664"/>
                  </a:lnTo>
                  <a:lnTo>
                    <a:pt x="553" y="738"/>
                  </a:lnTo>
                  <a:lnTo>
                    <a:pt x="491" y="738"/>
                  </a:lnTo>
                  <a:lnTo>
                    <a:pt x="418" y="738"/>
                  </a:lnTo>
                  <a:lnTo>
                    <a:pt x="357" y="738"/>
                  </a:lnTo>
                  <a:lnTo>
                    <a:pt x="295" y="738"/>
                  </a:lnTo>
                  <a:lnTo>
                    <a:pt x="221" y="738"/>
                  </a:lnTo>
                  <a:lnTo>
                    <a:pt x="160" y="738"/>
                  </a:lnTo>
                  <a:lnTo>
                    <a:pt x="135" y="738"/>
                  </a:lnTo>
                  <a:lnTo>
                    <a:pt x="98" y="701"/>
                  </a:lnTo>
                  <a:lnTo>
                    <a:pt x="74" y="787"/>
                  </a:lnTo>
                  <a:lnTo>
                    <a:pt x="74" y="873"/>
                  </a:lnTo>
                  <a:lnTo>
                    <a:pt x="74" y="946"/>
                  </a:lnTo>
                  <a:lnTo>
                    <a:pt x="74" y="1032"/>
                  </a:lnTo>
                  <a:lnTo>
                    <a:pt x="74" y="1118"/>
                  </a:lnTo>
                  <a:lnTo>
                    <a:pt x="37" y="1205"/>
                  </a:lnTo>
                  <a:lnTo>
                    <a:pt x="37" y="1291"/>
                  </a:lnTo>
                  <a:lnTo>
                    <a:pt x="37" y="1364"/>
                  </a:lnTo>
                  <a:lnTo>
                    <a:pt x="74" y="1450"/>
                  </a:lnTo>
                  <a:lnTo>
                    <a:pt x="0" y="1450"/>
                  </a:lnTo>
                  <a:lnTo>
                    <a:pt x="37" y="136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13" name="Freeform 62"/>
            <p:cNvSpPr>
              <a:spLocks/>
            </p:cNvSpPr>
            <p:nvPr/>
          </p:nvSpPr>
          <p:spPr bwMode="auto">
            <a:xfrm>
              <a:off x="2505" y="2154"/>
              <a:ext cx="98" cy="65"/>
            </a:xfrm>
            <a:custGeom>
              <a:avLst/>
              <a:gdLst>
                <a:gd name="T0" fmla="*/ 0 w 295"/>
                <a:gd name="T1" fmla="*/ 0 h 196"/>
                <a:gd name="T2" fmla="*/ 0 w 295"/>
                <a:gd name="T3" fmla="*/ 0 h 196"/>
                <a:gd name="T4" fmla="*/ 0 w 295"/>
                <a:gd name="T5" fmla="*/ 0 h 196"/>
                <a:gd name="T6" fmla="*/ 0 w 295"/>
                <a:gd name="T7" fmla="*/ 0 h 196"/>
                <a:gd name="T8" fmla="*/ 0 w 295"/>
                <a:gd name="T9" fmla="*/ 0 h 196"/>
                <a:gd name="T10" fmla="*/ 0 w 295"/>
                <a:gd name="T11" fmla="*/ 0 h 196"/>
                <a:gd name="T12" fmla="*/ 0 w 295"/>
                <a:gd name="T13" fmla="*/ 0 h 196"/>
                <a:gd name="T14" fmla="*/ 0 w 295"/>
                <a:gd name="T15" fmla="*/ 0 h 196"/>
                <a:gd name="T16" fmla="*/ 0 w 295"/>
                <a:gd name="T17" fmla="*/ 0 h 196"/>
                <a:gd name="T18" fmla="*/ 0 w 295"/>
                <a:gd name="T19" fmla="*/ 0 h 196"/>
                <a:gd name="T20" fmla="*/ 0 w 295"/>
                <a:gd name="T21" fmla="*/ 0 h 196"/>
                <a:gd name="T22" fmla="*/ 0 w 295"/>
                <a:gd name="T23" fmla="*/ 0 h 196"/>
                <a:gd name="T24" fmla="*/ 0 w 295"/>
                <a:gd name="T25" fmla="*/ 0 h 196"/>
                <a:gd name="T26" fmla="*/ 0 w 295"/>
                <a:gd name="T27" fmla="*/ 0 h 196"/>
                <a:gd name="T28" fmla="*/ 0 w 295"/>
                <a:gd name="T29" fmla="*/ 0 h 196"/>
                <a:gd name="T30" fmla="*/ 0 w 295"/>
                <a:gd name="T31" fmla="*/ 0 h 196"/>
                <a:gd name="T32" fmla="*/ 0 w 295"/>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96"/>
                <a:gd name="T53" fmla="*/ 295 w 295"/>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96">
                  <a:moveTo>
                    <a:pt x="0" y="159"/>
                  </a:moveTo>
                  <a:lnTo>
                    <a:pt x="36" y="196"/>
                  </a:lnTo>
                  <a:lnTo>
                    <a:pt x="98" y="196"/>
                  </a:lnTo>
                  <a:lnTo>
                    <a:pt x="159" y="196"/>
                  </a:lnTo>
                  <a:lnTo>
                    <a:pt x="220" y="196"/>
                  </a:lnTo>
                  <a:lnTo>
                    <a:pt x="295" y="196"/>
                  </a:lnTo>
                  <a:lnTo>
                    <a:pt x="295" y="123"/>
                  </a:lnTo>
                  <a:lnTo>
                    <a:pt x="295" y="37"/>
                  </a:lnTo>
                  <a:lnTo>
                    <a:pt x="220" y="37"/>
                  </a:lnTo>
                  <a:lnTo>
                    <a:pt x="159" y="0"/>
                  </a:lnTo>
                  <a:lnTo>
                    <a:pt x="98" y="0"/>
                  </a:lnTo>
                  <a:lnTo>
                    <a:pt x="61" y="0"/>
                  </a:lnTo>
                  <a:lnTo>
                    <a:pt x="61" y="73"/>
                  </a:lnTo>
                  <a:lnTo>
                    <a:pt x="36" y="159"/>
                  </a:lnTo>
                  <a:lnTo>
                    <a:pt x="0" y="159"/>
                  </a:lnTo>
                  <a:close/>
                </a:path>
              </a:pathLst>
            </a:custGeom>
            <a:solidFill>
              <a:srgbClr val="00A100"/>
            </a:solidFill>
            <a:ln w="9525">
              <a:noFill/>
              <a:round/>
              <a:headEnd/>
              <a:tailEnd/>
            </a:ln>
          </p:spPr>
          <p:txBody>
            <a:bodyPr/>
            <a:lstStyle/>
            <a:p>
              <a:endParaRPr lang="en-GB">
                <a:solidFill>
                  <a:prstClr val="black"/>
                </a:solidFill>
              </a:endParaRPr>
            </a:p>
          </p:txBody>
        </p:sp>
        <p:sp>
          <p:nvSpPr>
            <p:cNvPr id="56514" name="Freeform 63"/>
            <p:cNvSpPr>
              <a:spLocks/>
            </p:cNvSpPr>
            <p:nvPr/>
          </p:nvSpPr>
          <p:spPr bwMode="auto">
            <a:xfrm>
              <a:off x="2505" y="2154"/>
              <a:ext cx="98" cy="65"/>
            </a:xfrm>
            <a:custGeom>
              <a:avLst/>
              <a:gdLst>
                <a:gd name="T0" fmla="*/ 0 w 295"/>
                <a:gd name="T1" fmla="*/ 0 h 196"/>
                <a:gd name="T2" fmla="*/ 0 w 295"/>
                <a:gd name="T3" fmla="*/ 0 h 196"/>
                <a:gd name="T4" fmla="*/ 0 w 295"/>
                <a:gd name="T5" fmla="*/ 0 h 196"/>
                <a:gd name="T6" fmla="*/ 0 w 295"/>
                <a:gd name="T7" fmla="*/ 0 h 196"/>
                <a:gd name="T8" fmla="*/ 0 w 295"/>
                <a:gd name="T9" fmla="*/ 0 h 196"/>
                <a:gd name="T10" fmla="*/ 0 w 295"/>
                <a:gd name="T11" fmla="*/ 0 h 196"/>
                <a:gd name="T12" fmla="*/ 0 w 295"/>
                <a:gd name="T13" fmla="*/ 0 h 196"/>
                <a:gd name="T14" fmla="*/ 0 w 295"/>
                <a:gd name="T15" fmla="*/ 0 h 196"/>
                <a:gd name="T16" fmla="*/ 0 w 295"/>
                <a:gd name="T17" fmla="*/ 0 h 196"/>
                <a:gd name="T18" fmla="*/ 0 w 295"/>
                <a:gd name="T19" fmla="*/ 0 h 196"/>
                <a:gd name="T20" fmla="*/ 0 w 295"/>
                <a:gd name="T21" fmla="*/ 0 h 196"/>
                <a:gd name="T22" fmla="*/ 0 w 295"/>
                <a:gd name="T23" fmla="*/ 0 h 196"/>
                <a:gd name="T24" fmla="*/ 0 w 295"/>
                <a:gd name="T25" fmla="*/ 0 h 196"/>
                <a:gd name="T26" fmla="*/ 0 w 295"/>
                <a:gd name="T27" fmla="*/ 0 h 196"/>
                <a:gd name="T28" fmla="*/ 0 w 295"/>
                <a:gd name="T29" fmla="*/ 0 h 196"/>
                <a:gd name="T30" fmla="*/ 0 w 295"/>
                <a:gd name="T31" fmla="*/ 0 h 196"/>
                <a:gd name="T32" fmla="*/ 0 w 295"/>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96"/>
                <a:gd name="T53" fmla="*/ 295 w 295"/>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96">
                  <a:moveTo>
                    <a:pt x="0" y="159"/>
                  </a:moveTo>
                  <a:lnTo>
                    <a:pt x="36" y="196"/>
                  </a:lnTo>
                  <a:lnTo>
                    <a:pt x="98" y="196"/>
                  </a:lnTo>
                  <a:lnTo>
                    <a:pt x="159" y="196"/>
                  </a:lnTo>
                  <a:lnTo>
                    <a:pt x="220" y="196"/>
                  </a:lnTo>
                  <a:lnTo>
                    <a:pt x="295" y="196"/>
                  </a:lnTo>
                  <a:lnTo>
                    <a:pt x="295" y="123"/>
                  </a:lnTo>
                  <a:lnTo>
                    <a:pt x="295" y="37"/>
                  </a:lnTo>
                  <a:lnTo>
                    <a:pt x="220" y="37"/>
                  </a:lnTo>
                  <a:lnTo>
                    <a:pt x="159" y="0"/>
                  </a:lnTo>
                  <a:lnTo>
                    <a:pt x="98" y="0"/>
                  </a:lnTo>
                  <a:lnTo>
                    <a:pt x="61" y="0"/>
                  </a:lnTo>
                  <a:lnTo>
                    <a:pt x="61" y="73"/>
                  </a:lnTo>
                  <a:lnTo>
                    <a:pt x="36" y="159"/>
                  </a:lnTo>
                  <a:lnTo>
                    <a:pt x="0" y="15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15" name="Freeform 64"/>
            <p:cNvSpPr>
              <a:spLocks/>
            </p:cNvSpPr>
            <p:nvPr/>
          </p:nvSpPr>
          <p:spPr bwMode="auto">
            <a:xfrm>
              <a:off x="3652" y="1433"/>
              <a:ext cx="688" cy="664"/>
            </a:xfrm>
            <a:custGeom>
              <a:avLst/>
              <a:gdLst>
                <a:gd name="T0" fmla="*/ 0 w 2064"/>
                <a:gd name="T1" fmla="*/ 0 h 1991"/>
                <a:gd name="T2" fmla="*/ 0 w 2064"/>
                <a:gd name="T3" fmla="*/ 0 h 1991"/>
                <a:gd name="T4" fmla="*/ 0 w 2064"/>
                <a:gd name="T5" fmla="*/ 0 h 1991"/>
                <a:gd name="T6" fmla="*/ 0 w 2064"/>
                <a:gd name="T7" fmla="*/ 0 h 1991"/>
                <a:gd name="T8" fmla="*/ 0 w 2064"/>
                <a:gd name="T9" fmla="*/ 0 h 1991"/>
                <a:gd name="T10" fmla="*/ 0 w 2064"/>
                <a:gd name="T11" fmla="*/ 0 h 1991"/>
                <a:gd name="T12" fmla="*/ 0 w 2064"/>
                <a:gd name="T13" fmla="*/ 0 h 1991"/>
                <a:gd name="T14" fmla="*/ 0 w 2064"/>
                <a:gd name="T15" fmla="*/ 0 h 1991"/>
                <a:gd name="T16" fmla="*/ 0 w 2064"/>
                <a:gd name="T17" fmla="*/ 0 h 1991"/>
                <a:gd name="T18" fmla="*/ 0 w 2064"/>
                <a:gd name="T19" fmla="*/ 0 h 1991"/>
                <a:gd name="T20" fmla="*/ 0 w 2064"/>
                <a:gd name="T21" fmla="*/ 0 h 1991"/>
                <a:gd name="T22" fmla="*/ 0 w 2064"/>
                <a:gd name="T23" fmla="*/ 0 h 1991"/>
                <a:gd name="T24" fmla="*/ 0 w 2064"/>
                <a:gd name="T25" fmla="*/ 0 h 1991"/>
                <a:gd name="T26" fmla="*/ 0 w 2064"/>
                <a:gd name="T27" fmla="*/ 0 h 1991"/>
                <a:gd name="T28" fmla="*/ 0 w 2064"/>
                <a:gd name="T29" fmla="*/ 0 h 1991"/>
                <a:gd name="T30" fmla="*/ 0 w 2064"/>
                <a:gd name="T31" fmla="*/ 0 h 1991"/>
                <a:gd name="T32" fmla="*/ 0 w 2064"/>
                <a:gd name="T33" fmla="*/ 0 h 1991"/>
                <a:gd name="T34" fmla="*/ 0 w 2064"/>
                <a:gd name="T35" fmla="*/ 0 h 1991"/>
                <a:gd name="T36" fmla="*/ 0 w 2064"/>
                <a:gd name="T37" fmla="*/ 0 h 1991"/>
                <a:gd name="T38" fmla="*/ 0 w 2064"/>
                <a:gd name="T39" fmla="*/ 0 h 1991"/>
                <a:gd name="T40" fmla="*/ 0 w 2064"/>
                <a:gd name="T41" fmla="*/ 0 h 1991"/>
                <a:gd name="T42" fmla="*/ 0 w 2064"/>
                <a:gd name="T43" fmla="*/ 0 h 1991"/>
                <a:gd name="T44" fmla="*/ 0 w 2064"/>
                <a:gd name="T45" fmla="*/ 0 h 1991"/>
                <a:gd name="T46" fmla="*/ 0 w 2064"/>
                <a:gd name="T47" fmla="*/ 0 h 1991"/>
                <a:gd name="T48" fmla="*/ 0 w 2064"/>
                <a:gd name="T49" fmla="*/ 0 h 1991"/>
                <a:gd name="T50" fmla="*/ 0 w 2064"/>
                <a:gd name="T51" fmla="*/ 0 h 1991"/>
                <a:gd name="T52" fmla="*/ 0 w 2064"/>
                <a:gd name="T53" fmla="*/ 0 h 1991"/>
                <a:gd name="T54" fmla="*/ 0 w 2064"/>
                <a:gd name="T55" fmla="*/ 0 h 1991"/>
                <a:gd name="T56" fmla="*/ 0 w 2064"/>
                <a:gd name="T57" fmla="*/ 0 h 1991"/>
                <a:gd name="T58" fmla="*/ 0 w 2064"/>
                <a:gd name="T59" fmla="*/ 0 h 1991"/>
                <a:gd name="T60" fmla="*/ 0 w 2064"/>
                <a:gd name="T61" fmla="*/ 0 h 1991"/>
                <a:gd name="T62" fmla="*/ 0 w 2064"/>
                <a:gd name="T63" fmla="*/ 0 h 1991"/>
                <a:gd name="T64" fmla="*/ 0 w 2064"/>
                <a:gd name="T65" fmla="*/ 0 h 1991"/>
                <a:gd name="T66" fmla="*/ 0 w 2064"/>
                <a:gd name="T67" fmla="*/ 0 h 1991"/>
                <a:gd name="T68" fmla="*/ 0 w 2064"/>
                <a:gd name="T69" fmla="*/ 0 h 1991"/>
                <a:gd name="T70" fmla="*/ 0 w 2064"/>
                <a:gd name="T71" fmla="*/ 0 h 1991"/>
                <a:gd name="T72" fmla="*/ 0 w 2064"/>
                <a:gd name="T73" fmla="*/ 0 h 1991"/>
                <a:gd name="T74" fmla="*/ 0 w 2064"/>
                <a:gd name="T75" fmla="*/ 0 h 1991"/>
                <a:gd name="T76" fmla="*/ 0 w 2064"/>
                <a:gd name="T77" fmla="*/ 0 h 1991"/>
                <a:gd name="T78" fmla="*/ 0 w 2064"/>
                <a:gd name="T79" fmla="*/ 0 h 1991"/>
                <a:gd name="T80" fmla="*/ 0 w 2064"/>
                <a:gd name="T81" fmla="*/ 0 h 1991"/>
                <a:gd name="T82" fmla="*/ 0 w 2064"/>
                <a:gd name="T83" fmla="*/ 0 h 1991"/>
                <a:gd name="T84" fmla="*/ 0 w 2064"/>
                <a:gd name="T85" fmla="*/ 0 h 1991"/>
                <a:gd name="T86" fmla="*/ 0 w 2064"/>
                <a:gd name="T87" fmla="*/ 0 h 1991"/>
                <a:gd name="T88" fmla="*/ 0 w 2064"/>
                <a:gd name="T89" fmla="*/ 0 h 1991"/>
                <a:gd name="T90" fmla="*/ 0 w 2064"/>
                <a:gd name="T91" fmla="*/ 0 h 1991"/>
                <a:gd name="T92" fmla="*/ 0 w 2064"/>
                <a:gd name="T93" fmla="*/ 0 h 1991"/>
                <a:gd name="T94" fmla="*/ 0 w 2064"/>
                <a:gd name="T95" fmla="*/ 0 h 19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4"/>
                <a:gd name="T145" fmla="*/ 0 h 1991"/>
                <a:gd name="T146" fmla="*/ 2064 w 2064"/>
                <a:gd name="T147" fmla="*/ 1991 h 19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4" h="1991">
                  <a:moveTo>
                    <a:pt x="712" y="50"/>
                  </a:moveTo>
                  <a:lnTo>
                    <a:pt x="737" y="86"/>
                  </a:lnTo>
                  <a:lnTo>
                    <a:pt x="774" y="172"/>
                  </a:lnTo>
                  <a:lnTo>
                    <a:pt x="810" y="258"/>
                  </a:lnTo>
                  <a:lnTo>
                    <a:pt x="810" y="331"/>
                  </a:lnTo>
                  <a:lnTo>
                    <a:pt x="835" y="418"/>
                  </a:lnTo>
                  <a:lnTo>
                    <a:pt x="908" y="418"/>
                  </a:lnTo>
                  <a:lnTo>
                    <a:pt x="969" y="455"/>
                  </a:lnTo>
                  <a:lnTo>
                    <a:pt x="1032" y="455"/>
                  </a:lnTo>
                  <a:lnTo>
                    <a:pt x="1093" y="455"/>
                  </a:lnTo>
                  <a:lnTo>
                    <a:pt x="1130" y="541"/>
                  </a:lnTo>
                  <a:lnTo>
                    <a:pt x="1191" y="626"/>
                  </a:lnTo>
                  <a:lnTo>
                    <a:pt x="1264" y="664"/>
                  </a:lnTo>
                  <a:lnTo>
                    <a:pt x="1327" y="701"/>
                  </a:lnTo>
                  <a:lnTo>
                    <a:pt x="1388" y="750"/>
                  </a:lnTo>
                  <a:lnTo>
                    <a:pt x="1351" y="750"/>
                  </a:lnTo>
                  <a:lnTo>
                    <a:pt x="1289" y="750"/>
                  </a:lnTo>
                  <a:lnTo>
                    <a:pt x="1228" y="787"/>
                  </a:lnTo>
                  <a:lnTo>
                    <a:pt x="1166" y="873"/>
                  </a:lnTo>
                  <a:lnTo>
                    <a:pt x="1191" y="959"/>
                  </a:lnTo>
                  <a:lnTo>
                    <a:pt x="1264" y="996"/>
                  </a:lnTo>
                  <a:lnTo>
                    <a:pt x="1327" y="996"/>
                  </a:lnTo>
                  <a:lnTo>
                    <a:pt x="1351" y="1045"/>
                  </a:lnTo>
                  <a:lnTo>
                    <a:pt x="1388" y="1118"/>
                  </a:lnTo>
                  <a:lnTo>
                    <a:pt x="1450" y="1204"/>
                  </a:lnTo>
                  <a:lnTo>
                    <a:pt x="1511" y="1241"/>
                  </a:lnTo>
                  <a:lnTo>
                    <a:pt x="1584" y="1241"/>
                  </a:lnTo>
                  <a:lnTo>
                    <a:pt x="1646" y="1290"/>
                  </a:lnTo>
                  <a:lnTo>
                    <a:pt x="1707" y="1290"/>
                  </a:lnTo>
                  <a:lnTo>
                    <a:pt x="1781" y="1327"/>
                  </a:lnTo>
                  <a:lnTo>
                    <a:pt x="1843" y="1327"/>
                  </a:lnTo>
                  <a:lnTo>
                    <a:pt x="1867" y="1327"/>
                  </a:lnTo>
                  <a:lnTo>
                    <a:pt x="1940" y="1364"/>
                  </a:lnTo>
                  <a:lnTo>
                    <a:pt x="2002" y="1364"/>
                  </a:lnTo>
                  <a:lnTo>
                    <a:pt x="2064" y="1413"/>
                  </a:lnTo>
                  <a:lnTo>
                    <a:pt x="2002" y="1413"/>
                  </a:lnTo>
                  <a:lnTo>
                    <a:pt x="1965" y="1499"/>
                  </a:lnTo>
                  <a:lnTo>
                    <a:pt x="1904" y="1536"/>
                  </a:lnTo>
                  <a:lnTo>
                    <a:pt x="1843" y="1573"/>
                  </a:lnTo>
                  <a:lnTo>
                    <a:pt x="1781" y="1658"/>
                  </a:lnTo>
                  <a:lnTo>
                    <a:pt x="1707" y="1744"/>
                  </a:lnTo>
                  <a:lnTo>
                    <a:pt x="1646" y="1782"/>
                  </a:lnTo>
                  <a:lnTo>
                    <a:pt x="1584" y="1782"/>
                  </a:lnTo>
                  <a:lnTo>
                    <a:pt x="1511" y="1831"/>
                  </a:lnTo>
                  <a:lnTo>
                    <a:pt x="1450" y="1831"/>
                  </a:lnTo>
                  <a:lnTo>
                    <a:pt x="1388" y="1868"/>
                  </a:lnTo>
                  <a:lnTo>
                    <a:pt x="1327" y="1868"/>
                  </a:lnTo>
                  <a:lnTo>
                    <a:pt x="1289" y="1917"/>
                  </a:lnTo>
                  <a:lnTo>
                    <a:pt x="1228" y="1917"/>
                  </a:lnTo>
                  <a:lnTo>
                    <a:pt x="1191" y="1917"/>
                  </a:lnTo>
                  <a:lnTo>
                    <a:pt x="1130" y="1917"/>
                  </a:lnTo>
                  <a:lnTo>
                    <a:pt x="1069" y="1917"/>
                  </a:lnTo>
                  <a:lnTo>
                    <a:pt x="1007" y="1953"/>
                  </a:lnTo>
                  <a:lnTo>
                    <a:pt x="969" y="1991"/>
                  </a:lnTo>
                  <a:lnTo>
                    <a:pt x="908" y="1991"/>
                  </a:lnTo>
                  <a:lnTo>
                    <a:pt x="835" y="1991"/>
                  </a:lnTo>
                  <a:lnTo>
                    <a:pt x="774" y="1991"/>
                  </a:lnTo>
                  <a:lnTo>
                    <a:pt x="712" y="1917"/>
                  </a:lnTo>
                  <a:lnTo>
                    <a:pt x="651" y="1917"/>
                  </a:lnTo>
                  <a:lnTo>
                    <a:pt x="576" y="1868"/>
                  </a:lnTo>
                  <a:lnTo>
                    <a:pt x="515" y="1831"/>
                  </a:lnTo>
                  <a:lnTo>
                    <a:pt x="454" y="1831"/>
                  </a:lnTo>
                  <a:lnTo>
                    <a:pt x="392" y="1831"/>
                  </a:lnTo>
                  <a:lnTo>
                    <a:pt x="392" y="1744"/>
                  </a:lnTo>
                  <a:lnTo>
                    <a:pt x="318" y="1744"/>
                  </a:lnTo>
                  <a:lnTo>
                    <a:pt x="257" y="1658"/>
                  </a:lnTo>
                  <a:lnTo>
                    <a:pt x="232" y="1573"/>
                  </a:lnTo>
                  <a:lnTo>
                    <a:pt x="171" y="1536"/>
                  </a:lnTo>
                  <a:lnTo>
                    <a:pt x="97" y="1499"/>
                  </a:lnTo>
                  <a:lnTo>
                    <a:pt x="36" y="1450"/>
                  </a:lnTo>
                  <a:lnTo>
                    <a:pt x="0" y="1364"/>
                  </a:lnTo>
                  <a:lnTo>
                    <a:pt x="73" y="1327"/>
                  </a:lnTo>
                  <a:lnTo>
                    <a:pt x="97" y="1241"/>
                  </a:lnTo>
                  <a:lnTo>
                    <a:pt x="134" y="1168"/>
                  </a:lnTo>
                  <a:lnTo>
                    <a:pt x="134" y="1082"/>
                  </a:lnTo>
                  <a:lnTo>
                    <a:pt x="195" y="1045"/>
                  </a:lnTo>
                  <a:lnTo>
                    <a:pt x="257" y="996"/>
                  </a:lnTo>
                  <a:lnTo>
                    <a:pt x="257" y="909"/>
                  </a:lnTo>
                  <a:lnTo>
                    <a:pt x="294" y="836"/>
                  </a:lnTo>
                  <a:lnTo>
                    <a:pt x="356" y="787"/>
                  </a:lnTo>
                  <a:lnTo>
                    <a:pt x="392" y="701"/>
                  </a:lnTo>
                  <a:lnTo>
                    <a:pt x="417" y="626"/>
                  </a:lnTo>
                  <a:lnTo>
                    <a:pt x="454" y="541"/>
                  </a:lnTo>
                  <a:lnTo>
                    <a:pt x="454" y="455"/>
                  </a:lnTo>
                  <a:lnTo>
                    <a:pt x="454" y="381"/>
                  </a:lnTo>
                  <a:lnTo>
                    <a:pt x="454" y="295"/>
                  </a:lnTo>
                  <a:lnTo>
                    <a:pt x="515" y="209"/>
                  </a:lnTo>
                  <a:lnTo>
                    <a:pt x="552" y="136"/>
                  </a:lnTo>
                  <a:lnTo>
                    <a:pt x="576" y="86"/>
                  </a:lnTo>
                  <a:lnTo>
                    <a:pt x="613" y="86"/>
                  </a:lnTo>
                  <a:lnTo>
                    <a:pt x="651" y="0"/>
                  </a:lnTo>
                  <a:lnTo>
                    <a:pt x="712" y="50"/>
                  </a:lnTo>
                  <a:close/>
                </a:path>
              </a:pathLst>
            </a:custGeom>
            <a:solidFill>
              <a:srgbClr val="00A100"/>
            </a:solidFill>
            <a:ln w="9525">
              <a:noFill/>
              <a:round/>
              <a:headEnd/>
              <a:tailEnd/>
            </a:ln>
          </p:spPr>
          <p:txBody>
            <a:bodyPr/>
            <a:lstStyle/>
            <a:p>
              <a:endParaRPr lang="en-GB">
                <a:solidFill>
                  <a:prstClr val="black"/>
                </a:solidFill>
              </a:endParaRPr>
            </a:p>
          </p:txBody>
        </p:sp>
        <p:sp>
          <p:nvSpPr>
            <p:cNvPr id="56516" name="Freeform 65"/>
            <p:cNvSpPr>
              <a:spLocks/>
            </p:cNvSpPr>
            <p:nvPr/>
          </p:nvSpPr>
          <p:spPr bwMode="auto">
            <a:xfrm>
              <a:off x="3652" y="1433"/>
              <a:ext cx="688" cy="664"/>
            </a:xfrm>
            <a:custGeom>
              <a:avLst/>
              <a:gdLst>
                <a:gd name="T0" fmla="*/ 0 w 2064"/>
                <a:gd name="T1" fmla="*/ 0 h 1991"/>
                <a:gd name="T2" fmla="*/ 0 w 2064"/>
                <a:gd name="T3" fmla="*/ 0 h 1991"/>
                <a:gd name="T4" fmla="*/ 0 w 2064"/>
                <a:gd name="T5" fmla="*/ 0 h 1991"/>
                <a:gd name="T6" fmla="*/ 0 w 2064"/>
                <a:gd name="T7" fmla="*/ 0 h 1991"/>
                <a:gd name="T8" fmla="*/ 0 w 2064"/>
                <a:gd name="T9" fmla="*/ 0 h 1991"/>
                <a:gd name="T10" fmla="*/ 0 w 2064"/>
                <a:gd name="T11" fmla="*/ 0 h 1991"/>
                <a:gd name="T12" fmla="*/ 0 w 2064"/>
                <a:gd name="T13" fmla="*/ 0 h 1991"/>
                <a:gd name="T14" fmla="*/ 0 w 2064"/>
                <a:gd name="T15" fmla="*/ 0 h 1991"/>
                <a:gd name="T16" fmla="*/ 0 w 2064"/>
                <a:gd name="T17" fmla="*/ 0 h 1991"/>
                <a:gd name="T18" fmla="*/ 0 w 2064"/>
                <a:gd name="T19" fmla="*/ 0 h 1991"/>
                <a:gd name="T20" fmla="*/ 0 w 2064"/>
                <a:gd name="T21" fmla="*/ 0 h 1991"/>
                <a:gd name="T22" fmla="*/ 0 w 2064"/>
                <a:gd name="T23" fmla="*/ 0 h 1991"/>
                <a:gd name="T24" fmla="*/ 0 w 2064"/>
                <a:gd name="T25" fmla="*/ 0 h 1991"/>
                <a:gd name="T26" fmla="*/ 0 w 2064"/>
                <a:gd name="T27" fmla="*/ 0 h 1991"/>
                <a:gd name="T28" fmla="*/ 0 w 2064"/>
                <a:gd name="T29" fmla="*/ 0 h 1991"/>
                <a:gd name="T30" fmla="*/ 0 w 2064"/>
                <a:gd name="T31" fmla="*/ 0 h 1991"/>
                <a:gd name="T32" fmla="*/ 0 w 2064"/>
                <a:gd name="T33" fmla="*/ 0 h 1991"/>
                <a:gd name="T34" fmla="*/ 0 w 2064"/>
                <a:gd name="T35" fmla="*/ 0 h 1991"/>
                <a:gd name="T36" fmla="*/ 0 w 2064"/>
                <a:gd name="T37" fmla="*/ 0 h 1991"/>
                <a:gd name="T38" fmla="*/ 0 w 2064"/>
                <a:gd name="T39" fmla="*/ 0 h 1991"/>
                <a:gd name="T40" fmla="*/ 0 w 2064"/>
                <a:gd name="T41" fmla="*/ 0 h 1991"/>
                <a:gd name="T42" fmla="*/ 0 w 2064"/>
                <a:gd name="T43" fmla="*/ 0 h 1991"/>
                <a:gd name="T44" fmla="*/ 0 w 2064"/>
                <a:gd name="T45" fmla="*/ 0 h 1991"/>
                <a:gd name="T46" fmla="*/ 0 w 2064"/>
                <a:gd name="T47" fmla="*/ 0 h 1991"/>
                <a:gd name="T48" fmla="*/ 0 w 2064"/>
                <a:gd name="T49" fmla="*/ 0 h 1991"/>
                <a:gd name="T50" fmla="*/ 0 w 2064"/>
                <a:gd name="T51" fmla="*/ 0 h 1991"/>
                <a:gd name="T52" fmla="*/ 0 w 2064"/>
                <a:gd name="T53" fmla="*/ 0 h 1991"/>
                <a:gd name="T54" fmla="*/ 0 w 2064"/>
                <a:gd name="T55" fmla="*/ 0 h 1991"/>
                <a:gd name="T56" fmla="*/ 0 w 2064"/>
                <a:gd name="T57" fmla="*/ 0 h 1991"/>
                <a:gd name="T58" fmla="*/ 0 w 2064"/>
                <a:gd name="T59" fmla="*/ 0 h 1991"/>
                <a:gd name="T60" fmla="*/ 0 w 2064"/>
                <a:gd name="T61" fmla="*/ 0 h 1991"/>
                <a:gd name="T62" fmla="*/ 0 w 2064"/>
                <a:gd name="T63" fmla="*/ 0 h 1991"/>
                <a:gd name="T64" fmla="*/ 0 w 2064"/>
                <a:gd name="T65" fmla="*/ 0 h 1991"/>
                <a:gd name="T66" fmla="*/ 0 w 2064"/>
                <a:gd name="T67" fmla="*/ 0 h 1991"/>
                <a:gd name="T68" fmla="*/ 0 w 2064"/>
                <a:gd name="T69" fmla="*/ 0 h 1991"/>
                <a:gd name="T70" fmla="*/ 0 w 2064"/>
                <a:gd name="T71" fmla="*/ 0 h 1991"/>
                <a:gd name="T72" fmla="*/ 0 w 2064"/>
                <a:gd name="T73" fmla="*/ 0 h 1991"/>
                <a:gd name="T74" fmla="*/ 0 w 2064"/>
                <a:gd name="T75" fmla="*/ 0 h 1991"/>
                <a:gd name="T76" fmla="*/ 0 w 2064"/>
                <a:gd name="T77" fmla="*/ 0 h 1991"/>
                <a:gd name="T78" fmla="*/ 0 w 2064"/>
                <a:gd name="T79" fmla="*/ 0 h 1991"/>
                <a:gd name="T80" fmla="*/ 0 w 2064"/>
                <a:gd name="T81" fmla="*/ 0 h 1991"/>
                <a:gd name="T82" fmla="*/ 0 w 2064"/>
                <a:gd name="T83" fmla="*/ 0 h 1991"/>
                <a:gd name="T84" fmla="*/ 0 w 2064"/>
                <a:gd name="T85" fmla="*/ 0 h 1991"/>
                <a:gd name="T86" fmla="*/ 0 w 2064"/>
                <a:gd name="T87" fmla="*/ 0 h 1991"/>
                <a:gd name="T88" fmla="*/ 0 w 2064"/>
                <a:gd name="T89" fmla="*/ 0 h 1991"/>
                <a:gd name="T90" fmla="*/ 0 w 2064"/>
                <a:gd name="T91" fmla="*/ 0 h 1991"/>
                <a:gd name="T92" fmla="*/ 0 w 2064"/>
                <a:gd name="T93" fmla="*/ 0 h 1991"/>
                <a:gd name="T94" fmla="*/ 0 w 2064"/>
                <a:gd name="T95" fmla="*/ 0 h 19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4"/>
                <a:gd name="T145" fmla="*/ 0 h 1991"/>
                <a:gd name="T146" fmla="*/ 2064 w 2064"/>
                <a:gd name="T147" fmla="*/ 1991 h 19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4" h="1991">
                  <a:moveTo>
                    <a:pt x="712" y="50"/>
                  </a:moveTo>
                  <a:lnTo>
                    <a:pt x="737" y="86"/>
                  </a:lnTo>
                  <a:lnTo>
                    <a:pt x="774" y="172"/>
                  </a:lnTo>
                  <a:lnTo>
                    <a:pt x="810" y="258"/>
                  </a:lnTo>
                  <a:lnTo>
                    <a:pt x="810" y="331"/>
                  </a:lnTo>
                  <a:lnTo>
                    <a:pt x="835" y="418"/>
                  </a:lnTo>
                  <a:lnTo>
                    <a:pt x="908" y="418"/>
                  </a:lnTo>
                  <a:lnTo>
                    <a:pt x="969" y="455"/>
                  </a:lnTo>
                  <a:lnTo>
                    <a:pt x="1032" y="455"/>
                  </a:lnTo>
                  <a:lnTo>
                    <a:pt x="1093" y="455"/>
                  </a:lnTo>
                  <a:lnTo>
                    <a:pt x="1130" y="541"/>
                  </a:lnTo>
                  <a:lnTo>
                    <a:pt x="1191" y="626"/>
                  </a:lnTo>
                  <a:lnTo>
                    <a:pt x="1264" y="664"/>
                  </a:lnTo>
                  <a:lnTo>
                    <a:pt x="1327" y="701"/>
                  </a:lnTo>
                  <a:lnTo>
                    <a:pt x="1388" y="750"/>
                  </a:lnTo>
                  <a:lnTo>
                    <a:pt x="1351" y="750"/>
                  </a:lnTo>
                  <a:lnTo>
                    <a:pt x="1289" y="750"/>
                  </a:lnTo>
                  <a:lnTo>
                    <a:pt x="1228" y="787"/>
                  </a:lnTo>
                  <a:lnTo>
                    <a:pt x="1166" y="873"/>
                  </a:lnTo>
                  <a:lnTo>
                    <a:pt x="1191" y="959"/>
                  </a:lnTo>
                  <a:lnTo>
                    <a:pt x="1264" y="996"/>
                  </a:lnTo>
                  <a:lnTo>
                    <a:pt x="1327" y="996"/>
                  </a:lnTo>
                  <a:lnTo>
                    <a:pt x="1351" y="1045"/>
                  </a:lnTo>
                  <a:lnTo>
                    <a:pt x="1388" y="1118"/>
                  </a:lnTo>
                  <a:lnTo>
                    <a:pt x="1450" y="1204"/>
                  </a:lnTo>
                  <a:lnTo>
                    <a:pt x="1511" y="1241"/>
                  </a:lnTo>
                  <a:lnTo>
                    <a:pt x="1584" y="1241"/>
                  </a:lnTo>
                  <a:lnTo>
                    <a:pt x="1646" y="1290"/>
                  </a:lnTo>
                  <a:lnTo>
                    <a:pt x="1707" y="1290"/>
                  </a:lnTo>
                  <a:lnTo>
                    <a:pt x="1781" y="1327"/>
                  </a:lnTo>
                  <a:lnTo>
                    <a:pt x="1843" y="1327"/>
                  </a:lnTo>
                  <a:lnTo>
                    <a:pt x="1867" y="1327"/>
                  </a:lnTo>
                  <a:lnTo>
                    <a:pt x="1940" y="1364"/>
                  </a:lnTo>
                  <a:lnTo>
                    <a:pt x="2002" y="1364"/>
                  </a:lnTo>
                  <a:lnTo>
                    <a:pt x="2064" y="1413"/>
                  </a:lnTo>
                  <a:lnTo>
                    <a:pt x="2002" y="1413"/>
                  </a:lnTo>
                  <a:lnTo>
                    <a:pt x="1965" y="1499"/>
                  </a:lnTo>
                  <a:lnTo>
                    <a:pt x="1904" y="1536"/>
                  </a:lnTo>
                  <a:lnTo>
                    <a:pt x="1843" y="1573"/>
                  </a:lnTo>
                  <a:lnTo>
                    <a:pt x="1781" y="1658"/>
                  </a:lnTo>
                  <a:lnTo>
                    <a:pt x="1707" y="1744"/>
                  </a:lnTo>
                  <a:lnTo>
                    <a:pt x="1646" y="1782"/>
                  </a:lnTo>
                  <a:lnTo>
                    <a:pt x="1584" y="1782"/>
                  </a:lnTo>
                  <a:lnTo>
                    <a:pt x="1511" y="1831"/>
                  </a:lnTo>
                  <a:lnTo>
                    <a:pt x="1450" y="1831"/>
                  </a:lnTo>
                  <a:lnTo>
                    <a:pt x="1388" y="1868"/>
                  </a:lnTo>
                  <a:lnTo>
                    <a:pt x="1327" y="1868"/>
                  </a:lnTo>
                  <a:lnTo>
                    <a:pt x="1289" y="1917"/>
                  </a:lnTo>
                  <a:lnTo>
                    <a:pt x="1228" y="1917"/>
                  </a:lnTo>
                  <a:lnTo>
                    <a:pt x="1191" y="1917"/>
                  </a:lnTo>
                  <a:lnTo>
                    <a:pt x="1130" y="1917"/>
                  </a:lnTo>
                  <a:lnTo>
                    <a:pt x="1069" y="1917"/>
                  </a:lnTo>
                  <a:lnTo>
                    <a:pt x="1007" y="1953"/>
                  </a:lnTo>
                  <a:lnTo>
                    <a:pt x="969" y="1991"/>
                  </a:lnTo>
                  <a:lnTo>
                    <a:pt x="908" y="1991"/>
                  </a:lnTo>
                  <a:lnTo>
                    <a:pt x="835" y="1991"/>
                  </a:lnTo>
                  <a:lnTo>
                    <a:pt x="774" y="1991"/>
                  </a:lnTo>
                  <a:lnTo>
                    <a:pt x="712" y="1917"/>
                  </a:lnTo>
                  <a:lnTo>
                    <a:pt x="651" y="1917"/>
                  </a:lnTo>
                  <a:lnTo>
                    <a:pt x="576" y="1868"/>
                  </a:lnTo>
                  <a:lnTo>
                    <a:pt x="515" y="1831"/>
                  </a:lnTo>
                  <a:lnTo>
                    <a:pt x="454" y="1831"/>
                  </a:lnTo>
                  <a:lnTo>
                    <a:pt x="392" y="1831"/>
                  </a:lnTo>
                  <a:lnTo>
                    <a:pt x="392" y="1744"/>
                  </a:lnTo>
                  <a:lnTo>
                    <a:pt x="318" y="1744"/>
                  </a:lnTo>
                  <a:lnTo>
                    <a:pt x="257" y="1658"/>
                  </a:lnTo>
                  <a:lnTo>
                    <a:pt x="232" y="1573"/>
                  </a:lnTo>
                  <a:lnTo>
                    <a:pt x="171" y="1536"/>
                  </a:lnTo>
                  <a:lnTo>
                    <a:pt x="97" y="1499"/>
                  </a:lnTo>
                  <a:lnTo>
                    <a:pt x="36" y="1450"/>
                  </a:lnTo>
                  <a:lnTo>
                    <a:pt x="0" y="1364"/>
                  </a:lnTo>
                  <a:lnTo>
                    <a:pt x="73" y="1327"/>
                  </a:lnTo>
                  <a:lnTo>
                    <a:pt x="97" y="1241"/>
                  </a:lnTo>
                  <a:lnTo>
                    <a:pt x="134" y="1168"/>
                  </a:lnTo>
                  <a:lnTo>
                    <a:pt x="134" y="1082"/>
                  </a:lnTo>
                  <a:lnTo>
                    <a:pt x="195" y="1045"/>
                  </a:lnTo>
                  <a:lnTo>
                    <a:pt x="257" y="996"/>
                  </a:lnTo>
                  <a:lnTo>
                    <a:pt x="257" y="909"/>
                  </a:lnTo>
                  <a:lnTo>
                    <a:pt x="294" y="836"/>
                  </a:lnTo>
                  <a:lnTo>
                    <a:pt x="356" y="787"/>
                  </a:lnTo>
                  <a:lnTo>
                    <a:pt x="392" y="701"/>
                  </a:lnTo>
                  <a:lnTo>
                    <a:pt x="417" y="626"/>
                  </a:lnTo>
                  <a:lnTo>
                    <a:pt x="454" y="541"/>
                  </a:lnTo>
                  <a:lnTo>
                    <a:pt x="454" y="455"/>
                  </a:lnTo>
                  <a:lnTo>
                    <a:pt x="454" y="381"/>
                  </a:lnTo>
                  <a:lnTo>
                    <a:pt x="454" y="295"/>
                  </a:lnTo>
                  <a:lnTo>
                    <a:pt x="515" y="209"/>
                  </a:lnTo>
                  <a:lnTo>
                    <a:pt x="552" y="136"/>
                  </a:lnTo>
                  <a:lnTo>
                    <a:pt x="576" y="86"/>
                  </a:lnTo>
                  <a:lnTo>
                    <a:pt x="613" y="86"/>
                  </a:lnTo>
                  <a:lnTo>
                    <a:pt x="651" y="0"/>
                  </a:lnTo>
                  <a:lnTo>
                    <a:pt x="712" y="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17" name="Freeform 66"/>
            <p:cNvSpPr>
              <a:spLocks/>
            </p:cNvSpPr>
            <p:nvPr/>
          </p:nvSpPr>
          <p:spPr bwMode="auto">
            <a:xfrm>
              <a:off x="4041" y="1683"/>
              <a:ext cx="86" cy="90"/>
            </a:xfrm>
            <a:custGeom>
              <a:avLst/>
              <a:gdLst>
                <a:gd name="T0" fmla="*/ 0 w 259"/>
                <a:gd name="T1" fmla="*/ 0 h 270"/>
                <a:gd name="T2" fmla="*/ 0 w 259"/>
                <a:gd name="T3" fmla="*/ 0 h 270"/>
                <a:gd name="T4" fmla="*/ 0 w 259"/>
                <a:gd name="T5" fmla="*/ 0 h 270"/>
                <a:gd name="T6" fmla="*/ 0 w 259"/>
                <a:gd name="T7" fmla="*/ 0 h 270"/>
                <a:gd name="T8" fmla="*/ 0 w 259"/>
                <a:gd name="T9" fmla="*/ 0 h 270"/>
                <a:gd name="T10" fmla="*/ 0 w 259"/>
                <a:gd name="T11" fmla="*/ 0 h 270"/>
                <a:gd name="T12" fmla="*/ 0 w 259"/>
                <a:gd name="T13" fmla="*/ 0 h 270"/>
                <a:gd name="T14" fmla="*/ 0 w 259"/>
                <a:gd name="T15" fmla="*/ 0 h 270"/>
                <a:gd name="T16" fmla="*/ 0 w 259"/>
                <a:gd name="T17" fmla="*/ 0 h 270"/>
                <a:gd name="T18" fmla="*/ 0 w 259"/>
                <a:gd name="T19" fmla="*/ 0 h 270"/>
                <a:gd name="T20" fmla="*/ 0 w 259"/>
                <a:gd name="T21" fmla="*/ 0 h 270"/>
                <a:gd name="T22" fmla="*/ 0 w 259"/>
                <a:gd name="T23" fmla="*/ 0 h 270"/>
                <a:gd name="T24" fmla="*/ 0 w 259"/>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270"/>
                <a:gd name="T41" fmla="*/ 259 w 259"/>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270">
                  <a:moveTo>
                    <a:pt x="259" y="159"/>
                  </a:moveTo>
                  <a:lnTo>
                    <a:pt x="259" y="86"/>
                  </a:lnTo>
                  <a:lnTo>
                    <a:pt x="222" y="0"/>
                  </a:lnTo>
                  <a:lnTo>
                    <a:pt x="185" y="0"/>
                  </a:lnTo>
                  <a:lnTo>
                    <a:pt x="123" y="0"/>
                  </a:lnTo>
                  <a:lnTo>
                    <a:pt x="62" y="37"/>
                  </a:lnTo>
                  <a:lnTo>
                    <a:pt x="0" y="123"/>
                  </a:lnTo>
                  <a:lnTo>
                    <a:pt x="25" y="209"/>
                  </a:lnTo>
                  <a:lnTo>
                    <a:pt x="98" y="246"/>
                  </a:lnTo>
                  <a:lnTo>
                    <a:pt x="198" y="270"/>
                  </a:lnTo>
                  <a:lnTo>
                    <a:pt x="259" y="159"/>
                  </a:lnTo>
                  <a:close/>
                </a:path>
              </a:pathLst>
            </a:custGeom>
            <a:solidFill>
              <a:srgbClr val="00A100"/>
            </a:solidFill>
            <a:ln w="9525">
              <a:noFill/>
              <a:round/>
              <a:headEnd/>
              <a:tailEnd/>
            </a:ln>
          </p:spPr>
          <p:txBody>
            <a:bodyPr/>
            <a:lstStyle/>
            <a:p>
              <a:endParaRPr lang="en-GB">
                <a:solidFill>
                  <a:prstClr val="black"/>
                </a:solidFill>
              </a:endParaRPr>
            </a:p>
          </p:txBody>
        </p:sp>
        <p:sp>
          <p:nvSpPr>
            <p:cNvPr id="56518" name="Freeform 67"/>
            <p:cNvSpPr>
              <a:spLocks/>
            </p:cNvSpPr>
            <p:nvPr/>
          </p:nvSpPr>
          <p:spPr bwMode="auto">
            <a:xfrm>
              <a:off x="4041" y="1683"/>
              <a:ext cx="86" cy="90"/>
            </a:xfrm>
            <a:custGeom>
              <a:avLst/>
              <a:gdLst>
                <a:gd name="T0" fmla="*/ 0 w 259"/>
                <a:gd name="T1" fmla="*/ 0 h 270"/>
                <a:gd name="T2" fmla="*/ 0 w 259"/>
                <a:gd name="T3" fmla="*/ 0 h 270"/>
                <a:gd name="T4" fmla="*/ 0 w 259"/>
                <a:gd name="T5" fmla="*/ 0 h 270"/>
                <a:gd name="T6" fmla="*/ 0 w 259"/>
                <a:gd name="T7" fmla="*/ 0 h 270"/>
                <a:gd name="T8" fmla="*/ 0 w 259"/>
                <a:gd name="T9" fmla="*/ 0 h 270"/>
                <a:gd name="T10" fmla="*/ 0 w 259"/>
                <a:gd name="T11" fmla="*/ 0 h 270"/>
                <a:gd name="T12" fmla="*/ 0 w 259"/>
                <a:gd name="T13" fmla="*/ 0 h 270"/>
                <a:gd name="T14" fmla="*/ 0 w 259"/>
                <a:gd name="T15" fmla="*/ 0 h 270"/>
                <a:gd name="T16" fmla="*/ 0 w 259"/>
                <a:gd name="T17" fmla="*/ 0 h 270"/>
                <a:gd name="T18" fmla="*/ 0 w 259"/>
                <a:gd name="T19" fmla="*/ 0 h 270"/>
                <a:gd name="T20" fmla="*/ 0 w 259"/>
                <a:gd name="T21" fmla="*/ 0 h 270"/>
                <a:gd name="T22" fmla="*/ 0 w 259"/>
                <a:gd name="T23" fmla="*/ 0 h 270"/>
                <a:gd name="T24" fmla="*/ 0 w 259"/>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270"/>
                <a:gd name="T41" fmla="*/ 259 w 259"/>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270">
                  <a:moveTo>
                    <a:pt x="259" y="159"/>
                  </a:moveTo>
                  <a:lnTo>
                    <a:pt x="259" y="86"/>
                  </a:lnTo>
                  <a:lnTo>
                    <a:pt x="222" y="0"/>
                  </a:lnTo>
                  <a:lnTo>
                    <a:pt x="185" y="0"/>
                  </a:lnTo>
                  <a:lnTo>
                    <a:pt x="123" y="0"/>
                  </a:lnTo>
                  <a:lnTo>
                    <a:pt x="62" y="37"/>
                  </a:lnTo>
                  <a:lnTo>
                    <a:pt x="0" y="123"/>
                  </a:lnTo>
                  <a:lnTo>
                    <a:pt x="25" y="209"/>
                  </a:lnTo>
                  <a:lnTo>
                    <a:pt x="98" y="246"/>
                  </a:lnTo>
                  <a:lnTo>
                    <a:pt x="198" y="270"/>
                  </a:lnTo>
                  <a:lnTo>
                    <a:pt x="259" y="15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19" name="Freeform 68"/>
            <p:cNvSpPr>
              <a:spLocks/>
            </p:cNvSpPr>
            <p:nvPr/>
          </p:nvSpPr>
          <p:spPr bwMode="auto">
            <a:xfrm>
              <a:off x="2750" y="1806"/>
              <a:ext cx="590" cy="307"/>
            </a:xfrm>
            <a:custGeom>
              <a:avLst/>
              <a:gdLst>
                <a:gd name="T0" fmla="*/ 0 w 1770"/>
                <a:gd name="T1" fmla="*/ 0 h 921"/>
                <a:gd name="T2" fmla="*/ 0 w 1770"/>
                <a:gd name="T3" fmla="*/ 0 h 921"/>
                <a:gd name="T4" fmla="*/ 0 w 1770"/>
                <a:gd name="T5" fmla="*/ 0 h 921"/>
                <a:gd name="T6" fmla="*/ 0 w 1770"/>
                <a:gd name="T7" fmla="*/ 0 h 921"/>
                <a:gd name="T8" fmla="*/ 0 w 1770"/>
                <a:gd name="T9" fmla="*/ 0 h 921"/>
                <a:gd name="T10" fmla="*/ 0 w 1770"/>
                <a:gd name="T11" fmla="*/ 0 h 921"/>
                <a:gd name="T12" fmla="*/ 0 w 1770"/>
                <a:gd name="T13" fmla="*/ 0 h 921"/>
                <a:gd name="T14" fmla="*/ 0 w 1770"/>
                <a:gd name="T15" fmla="*/ 0 h 921"/>
                <a:gd name="T16" fmla="*/ 0 w 1770"/>
                <a:gd name="T17" fmla="*/ 0 h 921"/>
                <a:gd name="T18" fmla="*/ 0 w 1770"/>
                <a:gd name="T19" fmla="*/ 0 h 921"/>
                <a:gd name="T20" fmla="*/ 0 w 1770"/>
                <a:gd name="T21" fmla="*/ 0 h 921"/>
                <a:gd name="T22" fmla="*/ 0 w 1770"/>
                <a:gd name="T23" fmla="*/ 0 h 921"/>
                <a:gd name="T24" fmla="*/ 0 w 1770"/>
                <a:gd name="T25" fmla="*/ 0 h 921"/>
                <a:gd name="T26" fmla="*/ 0 w 1770"/>
                <a:gd name="T27" fmla="*/ 0 h 921"/>
                <a:gd name="T28" fmla="*/ 0 w 1770"/>
                <a:gd name="T29" fmla="*/ 0 h 921"/>
                <a:gd name="T30" fmla="*/ 0 w 1770"/>
                <a:gd name="T31" fmla="*/ 0 h 921"/>
                <a:gd name="T32" fmla="*/ 0 w 1770"/>
                <a:gd name="T33" fmla="*/ 0 h 921"/>
                <a:gd name="T34" fmla="*/ 0 w 1770"/>
                <a:gd name="T35" fmla="*/ 0 h 921"/>
                <a:gd name="T36" fmla="*/ 0 w 1770"/>
                <a:gd name="T37" fmla="*/ 0 h 921"/>
                <a:gd name="T38" fmla="*/ 0 w 1770"/>
                <a:gd name="T39" fmla="*/ 0 h 921"/>
                <a:gd name="T40" fmla="*/ 0 w 1770"/>
                <a:gd name="T41" fmla="*/ 0 h 921"/>
                <a:gd name="T42" fmla="*/ 0 w 1770"/>
                <a:gd name="T43" fmla="*/ 0 h 921"/>
                <a:gd name="T44" fmla="*/ 0 w 1770"/>
                <a:gd name="T45" fmla="*/ 0 h 921"/>
                <a:gd name="T46" fmla="*/ 0 w 1770"/>
                <a:gd name="T47" fmla="*/ 0 h 921"/>
                <a:gd name="T48" fmla="*/ 0 w 1770"/>
                <a:gd name="T49" fmla="*/ 0 h 921"/>
                <a:gd name="T50" fmla="*/ 0 w 1770"/>
                <a:gd name="T51" fmla="*/ 0 h 921"/>
                <a:gd name="T52" fmla="*/ 0 w 1770"/>
                <a:gd name="T53" fmla="*/ 0 h 921"/>
                <a:gd name="T54" fmla="*/ 0 w 1770"/>
                <a:gd name="T55" fmla="*/ 0 h 921"/>
                <a:gd name="T56" fmla="*/ 0 w 1770"/>
                <a:gd name="T57" fmla="*/ 0 h 921"/>
                <a:gd name="T58" fmla="*/ 0 w 1770"/>
                <a:gd name="T59" fmla="*/ 0 h 921"/>
                <a:gd name="T60" fmla="*/ 0 w 1770"/>
                <a:gd name="T61" fmla="*/ 0 h 921"/>
                <a:gd name="T62" fmla="*/ 0 w 1770"/>
                <a:gd name="T63" fmla="*/ 0 h 921"/>
                <a:gd name="T64" fmla="*/ 0 w 1770"/>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0"/>
                <a:gd name="T100" fmla="*/ 0 h 921"/>
                <a:gd name="T101" fmla="*/ 1770 w 1770"/>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0" h="921">
                  <a:moveTo>
                    <a:pt x="259" y="369"/>
                  </a:moveTo>
                  <a:lnTo>
                    <a:pt x="320" y="381"/>
                  </a:lnTo>
                  <a:lnTo>
                    <a:pt x="393" y="381"/>
                  </a:lnTo>
                  <a:lnTo>
                    <a:pt x="454" y="332"/>
                  </a:lnTo>
                  <a:lnTo>
                    <a:pt x="516" y="332"/>
                  </a:lnTo>
                  <a:lnTo>
                    <a:pt x="590" y="295"/>
                  </a:lnTo>
                  <a:lnTo>
                    <a:pt x="590" y="209"/>
                  </a:lnTo>
                  <a:lnTo>
                    <a:pt x="651" y="209"/>
                  </a:lnTo>
                  <a:lnTo>
                    <a:pt x="713" y="172"/>
                  </a:lnTo>
                  <a:lnTo>
                    <a:pt x="774" y="172"/>
                  </a:lnTo>
                  <a:lnTo>
                    <a:pt x="836" y="172"/>
                  </a:lnTo>
                  <a:lnTo>
                    <a:pt x="910" y="123"/>
                  </a:lnTo>
                  <a:lnTo>
                    <a:pt x="971" y="123"/>
                  </a:lnTo>
                  <a:lnTo>
                    <a:pt x="1033" y="86"/>
                  </a:lnTo>
                  <a:lnTo>
                    <a:pt x="1094" y="50"/>
                  </a:lnTo>
                  <a:lnTo>
                    <a:pt x="1155" y="0"/>
                  </a:lnTo>
                  <a:lnTo>
                    <a:pt x="1230" y="0"/>
                  </a:lnTo>
                  <a:lnTo>
                    <a:pt x="1303" y="37"/>
                  </a:lnTo>
                  <a:lnTo>
                    <a:pt x="1339" y="123"/>
                  </a:lnTo>
                  <a:lnTo>
                    <a:pt x="1364" y="209"/>
                  </a:lnTo>
                  <a:lnTo>
                    <a:pt x="1364" y="258"/>
                  </a:lnTo>
                  <a:lnTo>
                    <a:pt x="1414" y="258"/>
                  </a:lnTo>
                  <a:lnTo>
                    <a:pt x="1487" y="295"/>
                  </a:lnTo>
                  <a:lnTo>
                    <a:pt x="1548" y="295"/>
                  </a:lnTo>
                  <a:lnTo>
                    <a:pt x="1623" y="406"/>
                  </a:lnTo>
                  <a:lnTo>
                    <a:pt x="1672" y="418"/>
                  </a:lnTo>
                  <a:lnTo>
                    <a:pt x="1745" y="504"/>
                  </a:lnTo>
                  <a:lnTo>
                    <a:pt x="1770" y="540"/>
                  </a:lnTo>
                  <a:lnTo>
                    <a:pt x="1770" y="626"/>
                  </a:lnTo>
                  <a:lnTo>
                    <a:pt x="1709" y="626"/>
                  </a:lnTo>
                  <a:lnTo>
                    <a:pt x="1647" y="664"/>
                  </a:lnTo>
                  <a:lnTo>
                    <a:pt x="1586" y="664"/>
                  </a:lnTo>
                  <a:lnTo>
                    <a:pt x="1512" y="664"/>
                  </a:lnTo>
                  <a:lnTo>
                    <a:pt x="1450" y="713"/>
                  </a:lnTo>
                  <a:lnTo>
                    <a:pt x="1389" y="713"/>
                  </a:lnTo>
                  <a:lnTo>
                    <a:pt x="1328" y="713"/>
                  </a:lnTo>
                  <a:lnTo>
                    <a:pt x="1253" y="713"/>
                  </a:lnTo>
                  <a:lnTo>
                    <a:pt x="1192" y="701"/>
                  </a:lnTo>
                  <a:lnTo>
                    <a:pt x="1155" y="799"/>
                  </a:lnTo>
                  <a:lnTo>
                    <a:pt x="1094" y="799"/>
                  </a:lnTo>
                  <a:lnTo>
                    <a:pt x="1033" y="799"/>
                  </a:lnTo>
                  <a:lnTo>
                    <a:pt x="971" y="799"/>
                  </a:lnTo>
                  <a:lnTo>
                    <a:pt x="910" y="750"/>
                  </a:lnTo>
                  <a:lnTo>
                    <a:pt x="836" y="750"/>
                  </a:lnTo>
                  <a:lnTo>
                    <a:pt x="774" y="713"/>
                  </a:lnTo>
                  <a:lnTo>
                    <a:pt x="713" y="713"/>
                  </a:lnTo>
                  <a:lnTo>
                    <a:pt x="640" y="762"/>
                  </a:lnTo>
                  <a:lnTo>
                    <a:pt x="615" y="799"/>
                  </a:lnTo>
                  <a:lnTo>
                    <a:pt x="590" y="873"/>
                  </a:lnTo>
                  <a:lnTo>
                    <a:pt x="516" y="835"/>
                  </a:lnTo>
                  <a:lnTo>
                    <a:pt x="454" y="835"/>
                  </a:lnTo>
                  <a:lnTo>
                    <a:pt x="381" y="860"/>
                  </a:lnTo>
                  <a:lnTo>
                    <a:pt x="332" y="860"/>
                  </a:lnTo>
                  <a:lnTo>
                    <a:pt x="295" y="898"/>
                  </a:lnTo>
                  <a:lnTo>
                    <a:pt x="221" y="921"/>
                  </a:lnTo>
                  <a:lnTo>
                    <a:pt x="159" y="921"/>
                  </a:lnTo>
                  <a:lnTo>
                    <a:pt x="98" y="873"/>
                  </a:lnTo>
                  <a:lnTo>
                    <a:pt x="61" y="799"/>
                  </a:lnTo>
                  <a:lnTo>
                    <a:pt x="37" y="713"/>
                  </a:lnTo>
                  <a:lnTo>
                    <a:pt x="0" y="626"/>
                  </a:lnTo>
                  <a:lnTo>
                    <a:pt x="37" y="540"/>
                  </a:lnTo>
                  <a:lnTo>
                    <a:pt x="61" y="455"/>
                  </a:lnTo>
                  <a:lnTo>
                    <a:pt x="135" y="418"/>
                  </a:lnTo>
                  <a:lnTo>
                    <a:pt x="197" y="393"/>
                  </a:lnTo>
                  <a:lnTo>
                    <a:pt x="221" y="381"/>
                  </a:lnTo>
                  <a:lnTo>
                    <a:pt x="259" y="369"/>
                  </a:lnTo>
                  <a:close/>
                </a:path>
              </a:pathLst>
            </a:custGeom>
            <a:solidFill>
              <a:srgbClr val="00A100"/>
            </a:solidFill>
            <a:ln w="9525">
              <a:noFill/>
              <a:round/>
              <a:headEnd/>
              <a:tailEnd/>
            </a:ln>
          </p:spPr>
          <p:txBody>
            <a:bodyPr/>
            <a:lstStyle/>
            <a:p>
              <a:endParaRPr lang="en-GB">
                <a:solidFill>
                  <a:prstClr val="black"/>
                </a:solidFill>
              </a:endParaRPr>
            </a:p>
          </p:txBody>
        </p:sp>
        <p:sp>
          <p:nvSpPr>
            <p:cNvPr id="56520" name="Freeform 69"/>
            <p:cNvSpPr>
              <a:spLocks/>
            </p:cNvSpPr>
            <p:nvPr/>
          </p:nvSpPr>
          <p:spPr bwMode="auto">
            <a:xfrm>
              <a:off x="2750" y="1806"/>
              <a:ext cx="590" cy="307"/>
            </a:xfrm>
            <a:custGeom>
              <a:avLst/>
              <a:gdLst>
                <a:gd name="T0" fmla="*/ 0 w 1770"/>
                <a:gd name="T1" fmla="*/ 0 h 921"/>
                <a:gd name="T2" fmla="*/ 0 w 1770"/>
                <a:gd name="T3" fmla="*/ 0 h 921"/>
                <a:gd name="T4" fmla="*/ 0 w 1770"/>
                <a:gd name="T5" fmla="*/ 0 h 921"/>
                <a:gd name="T6" fmla="*/ 0 w 1770"/>
                <a:gd name="T7" fmla="*/ 0 h 921"/>
                <a:gd name="T8" fmla="*/ 0 w 1770"/>
                <a:gd name="T9" fmla="*/ 0 h 921"/>
                <a:gd name="T10" fmla="*/ 0 w 1770"/>
                <a:gd name="T11" fmla="*/ 0 h 921"/>
                <a:gd name="T12" fmla="*/ 0 w 1770"/>
                <a:gd name="T13" fmla="*/ 0 h 921"/>
                <a:gd name="T14" fmla="*/ 0 w 1770"/>
                <a:gd name="T15" fmla="*/ 0 h 921"/>
                <a:gd name="T16" fmla="*/ 0 w 1770"/>
                <a:gd name="T17" fmla="*/ 0 h 921"/>
                <a:gd name="T18" fmla="*/ 0 w 1770"/>
                <a:gd name="T19" fmla="*/ 0 h 921"/>
                <a:gd name="T20" fmla="*/ 0 w 1770"/>
                <a:gd name="T21" fmla="*/ 0 h 921"/>
                <a:gd name="T22" fmla="*/ 0 w 1770"/>
                <a:gd name="T23" fmla="*/ 0 h 921"/>
                <a:gd name="T24" fmla="*/ 0 w 1770"/>
                <a:gd name="T25" fmla="*/ 0 h 921"/>
                <a:gd name="T26" fmla="*/ 0 w 1770"/>
                <a:gd name="T27" fmla="*/ 0 h 921"/>
                <a:gd name="T28" fmla="*/ 0 w 1770"/>
                <a:gd name="T29" fmla="*/ 0 h 921"/>
                <a:gd name="T30" fmla="*/ 0 w 1770"/>
                <a:gd name="T31" fmla="*/ 0 h 921"/>
                <a:gd name="T32" fmla="*/ 0 w 1770"/>
                <a:gd name="T33" fmla="*/ 0 h 921"/>
                <a:gd name="T34" fmla="*/ 0 w 1770"/>
                <a:gd name="T35" fmla="*/ 0 h 921"/>
                <a:gd name="T36" fmla="*/ 0 w 1770"/>
                <a:gd name="T37" fmla="*/ 0 h 921"/>
                <a:gd name="T38" fmla="*/ 0 w 1770"/>
                <a:gd name="T39" fmla="*/ 0 h 921"/>
                <a:gd name="T40" fmla="*/ 0 w 1770"/>
                <a:gd name="T41" fmla="*/ 0 h 921"/>
                <a:gd name="T42" fmla="*/ 0 w 1770"/>
                <a:gd name="T43" fmla="*/ 0 h 921"/>
                <a:gd name="T44" fmla="*/ 0 w 1770"/>
                <a:gd name="T45" fmla="*/ 0 h 921"/>
                <a:gd name="T46" fmla="*/ 0 w 1770"/>
                <a:gd name="T47" fmla="*/ 0 h 921"/>
                <a:gd name="T48" fmla="*/ 0 w 1770"/>
                <a:gd name="T49" fmla="*/ 0 h 921"/>
                <a:gd name="T50" fmla="*/ 0 w 1770"/>
                <a:gd name="T51" fmla="*/ 0 h 921"/>
                <a:gd name="T52" fmla="*/ 0 w 1770"/>
                <a:gd name="T53" fmla="*/ 0 h 921"/>
                <a:gd name="T54" fmla="*/ 0 w 1770"/>
                <a:gd name="T55" fmla="*/ 0 h 921"/>
                <a:gd name="T56" fmla="*/ 0 w 1770"/>
                <a:gd name="T57" fmla="*/ 0 h 921"/>
                <a:gd name="T58" fmla="*/ 0 w 1770"/>
                <a:gd name="T59" fmla="*/ 0 h 921"/>
                <a:gd name="T60" fmla="*/ 0 w 1770"/>
                <a:gd name="T61" fmla="*/ 0 h 921"/>
                <a:gd name="T62" fmla="*/ 0 w 1770"/>
                <a:gd name="T63" fmla="*/ 0 h 921"/>
                <a:gd name="T64" fmla="*/ 0 w 1770"/>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0"/>
                <a:gd name="T100" fmla="*/ 0 h 921"/>
                <a:gd name="T101" fmla="*/ 1770 w 1770"/>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0" h="921">
                  <a:moveTo>
                    <a:pt x="259" y="369"/>
                  </a:moveTo>
                  <a:lnTo>
                    <a:pt x="320" y="381"/>
                  </a:lnTo>
                  <a:lnTo>
                    <a:pt x="393" y="381"/>
                  </a:lnTo>
                  <a:lnTo>
                    <a:pt x="454" y="332"/>
                  </a:lnTo>
                  <a:lnTo>
                    <a:pt x="516" y="332"/>
                  </a:lnTo>
                  <a:lnTo>
                    <a:pt x="590" y="295"/>
                  </a:lnTo>
                  <a:lnTo>
                    <a:pt x="590" y="209"/>
                  </a:lnTo>
                  <a:lnTo>
                    <a:pt x="651" y="209"/>
                  </a:lnTo>
                  <a:lnTo>
                    <a:pt x="713" y="172"/>
                  </a:lnTo>
                  <a:lnTo>
                    <a:pt x="774" y="172"/>
                  </a:lnTo>
                  <a:lnTo>
                    <a:pt x="836" y="172"/>
                  </a:lnTo>
                  <a:lnTo>
                    <a:pt x="910" y="123"/>
                  </a:lnTo>
                  <a:lnTo>
                    <a:pt x="971" y="123"/>
                  </a:lnTo>
                  <a:lnTo>
                    <a:pt x="1033" y="86"/>
                  </a:lnTo>
                  <a:lnTo>
                    <a:pt x="1094" y="50"/>
                  </a:lnTo>
                  <a:lnTo>
                    <a:pt x="1155" y="0"/>
                  </a:lnTo>
                  <a:lnTo>
                    <a:pt x="1230" y="0"/>
                  </a:lnTo>
                  <a:lnTo>
                    <a:pt x="1303" y="37"/>
                  </a:lnTo>
                  <a:lnTo>
                    <a:pt x="1339" y="123"/>
                  </a:lnTo>
                  <a:lnTo>
                    <a:pt x="1364" y="209"/>
                  </a:lnTo>
                  <a:lnTo>
                    <a:pt x="1364" y="258"/>
                  </a:lnTo>
                  <a:lnTo>
                    <a:pt x="1414" y="258"/>
                  </a:lnTo>
                  <a:lnTo>
                    <a:pt x="1487" y="295"/>
                  </a:lnTo>
                  <a:lnTo>
                    <a:pt x="1548" y="295"/>
                  </a:lnTo>
                  <a:lnTo>
                    <a:pt x="1623" y="406"/>
                  </a:lnTo>
                  <a:lnTo>
                    <a:pt x="1672" y="418"/>
                  </a:lnTo>
                  <a:lnTo>
                    <a:pt x="1745" y="504"/>
                  </a:lnTo>
                  <a:lnTo>
                    <a:pt x="1770" y="540"/>
                  </a:lnTo>
                  <a:lnTo>
                    <a:pt x="1770" y="626"/>
                  </a:lnTo>
                  <a:lnTo>
                    <a:pt x="1709" y="626"/>
                  </a:lnTo>
                  <a:lnTo>
                    <a:pt x="1647" y="664"/>
                  </a:lnTo>
                  <a:lnTo>
                    <a:pt x="1586" y="664"/>
                  </a:lnTo>
                  <a:lnTo>
                    <a:pt x="1512" y="664"/>
                  </a:lnTo>
                  <a:lnTo>
                    <a:pt x="1450" y="713"/>
                  </a:lnTo>
                  <a:lnTo>
                    <a:pt x="1389" y="713"/>
                  </a:lnTo>
                  <a:lnTo>
                    <a:pt x="1328" y="713"/>
                  </a:lnTo>
                  <a:lnTo>
                    <a:pt x="1253" y="713"/>
                  </a:lnTo>
                  <a:lnTo>
                    <a:pt x="1192" y="701"/>
                  </a:lnTo>
                  <a:lnTo>
                    <a:pt x="1155" y="799"/>
                  </a:lnTo>
                  <a:lnTo>
                    <a:pt x="1094" y="799"/>
                  </a:lnTo>
                  <a:lnTo>
                    <a:pt x="1033" y="799"/>
                  </a:lnTo>
                  <a:lnTo>
                    <a:pt x="971" y="799"/>
                  </a:lnTo>
                  <a:lnTo>
                    <a:pt x="910" y="750"/>
                  </a:lnTo>
                  <a:lnTo>
                    <a:pt x="836" y="750"/>
                  </a:lnTo>
                  <a:lnTo>
                    <a:pt x="774" y="713"/>
                  </a:lnTo>
                  <a:lnTo>
                    <a:pt x="713" y="713"/>
                  </a:lnTo>
                  <a:lnTo>
                    <a:pt x="640" y="762"/>
                  </a:lnTo>
                  <a:lnTo>
                    <a:pt x="615" y="799"/>
                  </a:lnTo>
                  <a:lnTo>
                    <a:pt x="590" y="873"/>
                  </a:lnTo>
                  <a:lnTo>
                    <a:pt x="516" y="835"/>
                  </a:lnTo>
                  <a:lnTo>
                    <a:pt x="454" y="835"/>
                  </a:lnTo>
                  <a:lnTo>
                    <a:pt x="381" y="860"/>
                  </a:lnTo>
                  <a:lnTo>
                    <a:pt x="332" y="860"/>
                  </a:lnTo>
                  <a:lnTo>
                    <a:pt x="295" y="898"/>
                  </a:lnTo>
                  <a:lnTo>
                    <a:pt x="221" y="921"/>
                  </a:lnTo>
                  <a:lnTo>
                    <a:pt x="159" y="921"/>
                  </a:lnTo>
                  <a:lnTo>
                    <a:pt x="98" y="873"/>
                  </a:lnTo>
                  <a:lnTo>
                    <a:pt x="61" y="799"/>
                  </a:lnTo>
                  <a:lnTo>
                    <a:pt x="37" y="713"/>
                  </a:lnTo>
                  <a:lnTo>
                    <a:pt x="0" y="626"/>
                  </a:lnTo>
                  <a:lnTo>
                    <a:pt x="37" y="540"/>
                  </a:lnTo>
                  <a:lnTo>
                    <a:pt x="61" y="455"/>
                  </a:lnTo>
                  <a:lnTo>
                    <a:pt x="135" y="418"/>
                  </a:lnTo>
                  <a:lnTo>
                    <a:pt x="197" y="393"/>
                  </a:lnTo>
                  <a:lnTo>
                    <a:pt x="221" y="381"/>
                  </a:lnTo>
                  <a:lnTo>
                    <a:pt x="259" y="36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21" name="Freeform 70"/>
            <p:cNvSpPr>
              <a:spLocks/>
            </p:cNvSpPr>
            <p:nvPr/>
          </p:nvSpPr>
          <p:spPr bwMode="auto">
            <a:xfrm>
              <a:off x="2697" y="1241"/>
              <a:ext cx="508" cy="704"/>
            </a:xfrm>
            <a:custGeom>
              <a:avLst/>
              <a:gdLst>
                <a:gd name="T0" fmla="*/ 0 w 1524"/>
                <a:gd name="T1" fmla="*/ 0 h 2113"/>
                <a:gd name="T2" fmla="*/ 0 w 1524"/>
                <a:gd name="T3" fmla="*/ 0 h 2113"/>
                <a:gd name="T4" fmla="*/ 0 w 1524"/>
                <a:gd name="T5" fmla="*/ 0 h 2113"/>
                <a:gd name="T6" fmla="*/ 0 w 1524"/>
                <a:gd name="T7" fmla="*/ 0 h 2113"/>
                <a:gd name="T8" fmla="*/ 0 w 1524"/>
                <a:gd name="T9" fmla="*/ 0 h 2113"/>
                <a:gd name="T10" fmla="*/ 0 w 1524"/>
                <a:gd name="T11" fmla="*/ 0 h 2113"/>
                <a:gd name="T12" fmla="*/ 0 w 1524"/>
                <a:gd name="T13" fmla="*/ 0 h 2113"/>
                <a:gd name="T14" fmla="*/ 0 w 1524"/>
                <a:gd name="T15" fmla="*/ 0 h 2113"/>
                <a:gd name="T16" fmla="*/ 0 w 1524"/>
                <a:gd name="T17" fmla="*/ 0 h 2113"/>
                <a:gd name="T18" fmla="*/ 0 w 1524"/>
                <a:gd name="T19" fmla="*/ 0 h 2113"/>
                <a:gd name="T20" fmla="*/ 0 w 1524"/>
                <a:gd name="T21" fmla="*/ 0 h 2113"/>
                <a:gd name="T22" fmla="*/ 0 w 1524"/>
                <a:gd name="T23" fmla="*/ 0 h 2113"/>
                <a:gd name="T24" fmla="*/ 0 w 1524"/>
                <a:gd name="T25" fmla="*/ 0 h 2113"/>
                <a:gd name="T26" fmla="*/ 0 w 1524"/>
                <a:gd name="T27" fmla="*/ 0 h 2113"/>
                <a:gd name="T28" fmla="*/ 0 w 1524"/>
                <a:gd name="T29" fmla="*/ 0 h 2113"/>
                <a:gd name="T30" fmla="*/ 0 w 1524"/>
                <a:gd name="T31" fmla="*/ 0 h 2113"/>
                <a:gd name="T32" fmla="*/ 0 w 1524"/>
                <a:gd name="T33" fmla="*/ 0 h 2113"/>
                <a:gd name="T34" fmla="*/ 0 w 1524"/>
                <a:gd name="T35" fmla="*/ 0 h 2113"/>
                <a:gd name="T36" fmla="*/ 0 w 1524"/>
                <a:gd name="T37" fmla="*/ 0 h 2113"/>
                <a:gd name="T38" fmla="*/ 0 w 1524"/>
                <a:gd name="T39" fmla="*/ 0 h 2113"/>
                <a:gd name="T40" fmla="*/ 0 w 1524"/>
                <a:gd name="T41" fmla="*/ 0 h 2113"/>
                <a:gd name="T42" fmla="*/ 0 w 1524"/>
                <a:gd name="T43" fmla="*/ 0 h 2113"/>
                <a:gd name="T44" fmla="*/ 0 w 1524"/>
                <a:gd name="T45" fmla="*/ 0 h 2113"/>
                <a:gd name="T46" fmla="*/ 0 w 1524"/>
                <a:gd name="T47" fmla="*/ 0 h 2113"/>
                <a:gd name="T48" fmla="*/ 0 w 1524"/>
                <a:gd name="T49" fmla="*/ 0 h 2113"/>
                <a:gd name="T50" fmla="*/ 0 w 1524"/>
                <a:gd name="T51" fmla="*/ 0 h 2113"/>
                <a:gd name="T52" fmla="*/ 0 w 1524"/>
                <a:gd name="T53" fmla="*/ 0 h 2113"/>
                <a:gd name="T54" fmla="*/ 0 w 1524"/>
                <a:gd name="T55" fmla="*/ 0 h 2113"/>
                <a:gd name="T56" fmla="*/ 0 w 1524"/>
                <a:gd name="T57" fmla="*/ 0 h 2113"/>
                <a:gd name="T58" fmla="*/ 0 w 1524"/>
                <a:gd name="T59" fmla="*/ 0 h 2113"/>
                <a:gd name="T60" fmla="*/ 0 w 1524"/>
                <a:gd name="T61" fmla="*/ 0 h 2113"/>
                <a:gd name="T62" fmla="*/ 0 w 1524"/>
                <a:gd name="T63" fmla="*/ 0 h 2113"/>
                <a:gd name="T64" fmla="*/ 0 w 1524"/>
                <a:gd name="T65" fmla="*/ 0 h 2113"/>
                <a:gd name="T66" fmla="*/ 0 w 1524"/>
                <a:gd name="T67" fmla="*/ 0 h 2113"/>
                <a:gd name="T68" fmla="*/ 0 w 1524"/>
                <a:gd name="T69" fmla="*/ 0 h 2113"/>
                <a:gd name="T70" fmla="*/ 0 w 1524"/>
                <a:gd name="T71" fmla="*/ 0 h 2113"/>
                <a:gd name="T72" fmla="*/ 0 w 1524"/>
                <a:gd name="T73" fmla="*/ 0 h 2113"/>
                <a:gd name="T74" fmla="*/ 0 w 1524"/>
                <a:gd name="T75" fmla="*/ 0 h 2113"/>
                <a:gd name="T76" fmla="*/ 0 w 1524"/>
                <a:gd name="T77" fmla="*/ 0 h 2113"/>
                <a:gd name="T78" fmla="*/ 0 w 1524"/>
                <a:gd name="T79" fmla="*/ 0 h 2113"/>
                <a:gd name="T80" fmla="*/ 0 w 1524"/>
                <a:gd name="T81" fmla="*/ 0 h 2113"/>
                <a:gd name="T82" fmla="*/ 0 w 1524"/>
                <a:gd name="T83" fmla="*/ 0 h 2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4"/>
                <a:gd name="T127" fmla="*/ 0 h 2113"/>
                <a:gd name="T128" fmla="*/ 1524 w 1524"/>
                <a:gd name="T129" fmla="*/ 2113 h 2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4" h="2113">
                  <a:moveTo>
                    <a:pt x="455" y="12"/>
                  </a:moveTo>
                  <a:lnTo>
                    <a:pt x="516" y="24"/>
                  </a:lnTo>
                  <a:lnTo>
                    <a:pt x="614" y="86"/>
                  </a:lnTo>
                  <a:lnTo>
                    <a:pt x="676" y="86"/>
                  </a:lnTo>
                  <a:lnTo>
                    <a:pt x="750" y="123"/>
                  </a:lnTo>
                  <a:lnTo>
                    <a:pt x="811" y="160"/>
                  </a:lnTo>
                  <a:lnTo>
                    <a:pt x="873" y="209"/>
                  </a:lnTo>
                  <a:lnTo>
                    <a:pt x="934" y="257"/>
                  </a:lnTo>
                  <a:lnTo>
                    <a:pt x="1009" y="295"/>
                  </a:lnTo>
                  <a:lnTo>
                    <a:pt x="1057" y="295"/>
                  </a:lnTo>
                  <a:lnTo>
                    <a:pt x="1131" y="332"/>
                  </a:lnTo>
                  <a:lnTo>
                    <a:pt x="1193" y="405"/>
                  </a:lnTo>
                  <a:lnTo>
                    <a:pt x="1266" y="443"/>
                  </a:lnTo>
                  <a:lnTo>
                    <a:pt x="1315" y="466"/>
                  </a:lnTo>
                  <a:lnTo>
                    <a:pt x="1390" y="529"/>
                  </a:lnTo>
                  <a:lnTo>
                    <a:pt x="1451" y="540"/>
                  </a:lnTo>
                  <a:lnTo>
                    <a:pt x="1524" y="540"/>
                  </a:lnTo>
                  <a:lnTo>
                    <a:pt x="1524" y="627"/>
                  </a:lnTo>
                  <a:lnTo>
                    <a:pt x="1524" y="700"/>
                  </a:lnTo>
                  <a:lnTo>
                    <a:pt x="1512" y="786"/>
                  </a:lnTo>
                  <a:lnTo>
                    <a:pt x="1413" y="872"/>
                  </a:lnTo>
                  <a:lnTo>
                    <a:pt x="1390" y="872"/>
                  </a:lnTo>
                  <a:lnTo>
                    <a:pt x="1291" y="824"/>
                  </a:lnTo>
                  <a:lnTo>
                    <a:pt x="1254" y="908"/>
                  </a:lnTo>
                  <a:lnTo>
                    <a:pt x="1254" y="995"/>
                  </a:lnTo>
                  <a:lnTo>
                    <a:pt x="1242" y="1081"/>
                  </a:lnTo>
                  <a:lnTo>
                    <a:pt x="1217" y="1155"/>
                  </a:lnTo>
                  <a:lnTo>
                    <a:pt x="1204" y="1241"/>
                  </a:lnTo>
                  <a:lnTo>
                    <a:pt x="1193" y="1327"/>
                  </a:lnTo>
                  <a:lnTo>
                    <a:pt x="1242" y="1376"/>
                  </a:lnTo>
                  <a:lnTo>
                    <a:pt x="1254" y="1450"/>
                  </a:lnTo>
                  <a:lnTo>
                    <a:pt x="1352" y="1548"/>
                  </a:lnTo>
                  <a:lnTo>
                    <a:pt x="1451" y="1670"/>
                  </a:lnTo>
                  <a:lnTo>
                    <a:pt x="1315" y="1695"/>
                  </a:lnTo>
                  <a:lnTo>
                    <a:pt x="1254" y="1745"/>
                  </a:lnTo>
                  <a:lnTo>
                    <a:pt x="1193" y="1781"/>
                  </a:lnTo>
                  <a:lnTo>
                    <a:pt x="1131" y="1818"/>
                  </a:lnTo>
                  <a:lnTo>
                    <a:pt x="1070" y="1818"/>
                  </a:lnTo>
                  <a:lnTo>
                    <a:pt x="996" y="1867"/>
                  </a:lnTo>
                  <a:lnTo>
                    <a:pt x="934" y="1867"/>
                  </a:lnTo>
                  <a:lnTo>
                    <a:pt x="873" y="1867"/>
                  </a:lnTo>
                  <a:lnTo>
                    <a:pt x="811" y="1904"/>
                  </a:lnTo>
                  <a:lnTo>
                    <a:pt x="750" y="1904"/>
                  </a:lnTo>
                  <a:lnTo>
                    <a:pt x="750" y="1990"/>
                  </a:lnTo>
                  <a:lnTo>
                    <a:pt x="676" y="2027"/>
                  </a:lnTo>
                  <a:lnTo>
                    <a:pt x="614" y="2027"/>
                  </a:lnTo>
                  <a:lnTo>
                    <a:pt x="553" y="2076"/>
                  </a:lnTo>
                  <a:lnTo>
                    <a:pt x="480" y="2076"/>
                  </a:lnTo>
                  <a:lnTo>
                    <a:pt x="455" y="2076"/>
                  </a:lnTo>
                  <a:lnTo>
                    <a:pt x="381" y="2076"/>
                  </a:lnTo>
                  <a:lnTo>
                    <a:pt x="308" y="2113"/>
                  </a:lnTo>
                  <a:lnTo>
                    <a:pt x="295" y="2027"/>
                  </a:lnTo>
                  <a:lnTo>
                    <a:pt x="258" y="1941"/>
                  </a:lnTo>
                  <a:lnTo>
                    <a:pt x="221" y="1904"/>
                  </a:lnTo>
                  <a:lnTo>
                    <a:pt x="197" y="1818"/>
                  </a:lnTo>
                  <a:lnTo>
                    <a:pt x="135" y="1818"/>
                  </a:lnTo>
                  <a:lnTo>
                    <a:pt x="135" y="1745"/>
                  </a:lnTo>
                  <a:lnTo>
                    <a:pt x="197" y="1745"/>
                  </a:lnTo>
                  <a:lnTo>
                    <a:pt x="258" y="1745"/>
                  </a:lnTo>
                  <a:lnTo>
                    <a:pt x="258" y="1659"/>
                  </a:lnTo>
                  <a:lnTo>
                    <a:pt x="221" y="1573"/>
                  </a:lnTo>
                  <a:lnTo>
                    <a:pt x="221" y="1486"/>
                  </a:lnTo>
                  <a:lnTo>
                    <a:pt x="197" y="1413"/>
                  </a:lnTo>
                  <a:lnTo>
                    <a:pt x="160" y="1327"/>
                  </a:lnTo>
                  <a:lnTo>
                    <a:pt x="99" y="1327"/>
                  </a:lnTo>
                  <a:lnTo>
                    <a:pt x="37" y="1241"/>
                  </a:lnTo>
                  <a:lnTo>
                    <a:pt x="0" y="1155"/>
                  </a:lnTo>
                  <a:lnTo>
                    <a:pt x="74" y="1081"/>
                  </a:lnTo>
                  <a:lnTo>
                    <a:pt x="135" y="995"/>
                  </a:lnTo>
                  <a:lnTo>
                    <a:pt x="197" y="958"/>
                  </a:lnTo>
                  <a:lnTo>
                    <a:pt x="258" y="908"/>
                  </a:lnTo>
                  <a:lnTo>
                    <a:pt x="295" y="835"/>
                  </a:lnTo>
                  <a:lnTo>
                    <a:pt x="319" y="749"/>
                  </a:lnTo>
                  <a:lnTo>
                    <a:pt x="295" y="663"/>
                  </a:lnTo>
                  <a:lnTo>
                    <a:pt x="319" y="577"/>
                  </a:lnTo>
                  <a:lnTo>
                    <a:pt x="319" y="491"/>
                  </a:lnTo>
                  <a:lnTo>
                    <a:pt x="319" y="418"/>
                  </a:lnTo>
                  <a:lnTo>
                    <a:pt x="319" y="332"/>
                  </a:lnTo>
                  <a:lnTo>
                    <a:pt x="319" y="246"/>
                  </a:lnTo>
                  <a:lnTo>
                    <a:pt x="319" y="160"/>
                  </a:lnTo>
                  <a:lnTo>
                    <a:pt x="295" y="86"/>
                  </a:lnTo>
                  <a:lnTo>
                    <a:pt x="357" y="12"/>
                  </a:lnTo>
                  <a:lnTo>
                    <a:pt x="419" y="0"/>
                  </a:lnTo>
                  <a:lnTo>
                    <a:pt x="455" y="12"/>
                  </a:lnTo>
                  <a:close/>
                </a:path>
              </a:pathLst>
            </a:custGeom>
            <a:solidFill>
              <a:srgbClr val="00A100"/>
            </a:solidFill>
            <a:ln w="9525">
              <a:noFill/>
              <a:round/>
              <a:headEnd/>
              <a:tailEnd/>
            </a:ln>
          </p:spPr>
          <p:txBody>
            <a:bodyPr/>
            <a:lstStyle/>
            <a:p>
              <a:endParaRPr lang="en-GB">
                <a:solidFill>
                  <a:prstClr val="black"/>
                </a:solidFill>
              </a:endParaRPr>
            </a:p>
          </p:txBody>
        </p:sp>
        <p:sp>
          <p:nvSpPr>
            <p:cNvPr id="56522" name="Freeform 71"/>
            <p:cNvSpPr>
              <a:spLocks/>
            </p:cNvSpPr>
            <p:nvPr/>
          </p:nvSpPr>
          <p:spPr bwMode="auto">
            <a:xfrm>
              <a:off x="2697" y="1241"/>
              <a:ext cx="508" cy="704"/>
            </a:xfrm>
            <a:custGeom>
              <a:avLst/>
              <a:gdLst>
                <a:gd name="T0" fmla="*/ 0 w 1524"/>
                <a:gd name="T1" fmla="*/ 0 h 2113"/>
                <a:gd name="T2" fmla="*/ 0 w 1524"/>
                <a:gd name="T3" fmla="*/ 0 h 2113"/>
                <a:gd name="T4" fmla="*/ 0 w 1524"/>
                <a:gd name="T5" fmla="*/ 0 h 2113"/>
                <a:gd name="T6" fmla="*/ 0 w 1524"/>
                <a:gd name="T7" fmla="*/ 0 h 2113"/>
                <a:gd name="T8" fmla="*/ 0 w 1524"/>
                <a:gd name="T9" fmla="*/ 0 h 2113"/>
                <a:gd name="T10" fmla="*/ 0 w 1524"/>
                <a:gd name="T11" fmla="*/ 0 h 2113"/>
                <a:gd name="T12" fmla="*/ 0 w 1524"/>
                <a:gd name="T13" fmla="*/ 0 h 2113"/>
                <a:gd name="T14" fmla="*/ 0 w 1524"/>
                <a:gd name="T15" fmla="*/ 0 h 2113"/>
                <a:gd name="T16" fmla="*/ 0 w 1524"/>
                <a:gd name="T17" fmla="*/ 0 h 2113"/>
                <a:gd name="T18" fmla="*/ 0 w 1524"/>
                <a:gd name="T19" fmla="*/ 0 h 2113"/>
                <a:gd name="T20" fmla="*/ 0 w 1524"/>
                <a:gd name="T21" fmla="*/ 0 h 2113"/>
                <a:gd name="T22" fmla="*/ 0 w 1524"/>
                <a:gd name="T23" fmla="*/ 0 h 2113"/>
                <a:gd name="T24" fmla="*/ 0 w 1524"/>
                <a:gd name="T25" fmla="*/ 0 h 2113"/>
                <a:gd name="T26" fmla="*/ 0 w 1524"/>
                <a:gd name="T27" fmla="*/ 0 h 2113"/>
                <a:gd name="T28" fmla="*/ 0 w 1524"/>
                <a:gd name="T29" fmla="*/ 0 h 2113"/>
                <a:gd name="T30" fmla="*/ 0 w 1524"/>
                <a:gd name="T31" fmla="*/ 0 h 2113"/>
                <a:gd name="T32" fmla="*/ 0 w 1524"/>
                <a:gd name="T33" fmla="*/ 0 h 2113"/>
                <a:gd name="T34" fmla="*/ 0 w 1524"/>
                <a:gd name="T35" fmla="*/ 0 h 2113"/>
                <a:gd name="T36" fmla="*/ 0 w 1524"/>
                <a:gd name="T37" fmla="*/ 0 h 2113"/>
                <a:gd name="T38" fmla="*/ 0 w 1524"/>
                <a:gd name="T39" fmla="*/ 0 h 2113"/>
                <a:gd name="T40" fmla="*/ 0 w 1524"/>
                <a:gd name="T41" fmla="*/ 0 h 2113"/>
                <a:gd name="T42" fmla="*/ 0 w 1524"/>
                <a:gd name="T43" fmla="*/ 0 h 2113"/>
                <a:gd name="T44" fmla="*/ 0 w 1524"/>
                <a:gd name="T45" fmla="*/ 0 h 2113"/>
                <a:gd name="T46" fmla="*/ 0 w 1524"/>
                <a:gd name="T47" fmla="*/ 0 h 2113"/>
                <a:gd name="T48" fmla="*/ 0 w 1524"/>
                <a:gd name="T49" fmla="*/ 0 h 2113"/>
                <a:gd name="T50" fmla="*/ 0 w 1524"/>
                <a:gd name="T51" fmla="*/ 0 h 2113"/>
                <a:gd name="T52" fmla="*/ 0 w 1524"/>
                <a:gd name="T53" fmla="*/ 0 h 2113"/>
                <a:gd name="T54" fmla="*/ 0 w 1524"/>
                <a:gd name="T55" fmla="*/ 0 h 2113"/>
                <a:gd name="T56" fmla="*/ 0 w 1524"/>
                <a:gd name="T57" fmla="*/ 0 h 2113"/>
                <a:gd name="T58" fmla="*/ 0 w 1524"/>
                <a:gd name="T59" fmla="*/ 0 h 2113"/>
                <a:gd name="T60" fmla="*/ 0 w 1524"/>
                <a:gd name="T61" fmla="*/ 0 h 2113"/>
                <a:gd name="T62" fmla="*/ 0 w 1524"/>
                <a:gd name="T63" fmla="*/ 0 h 2113"/>
                <a:gd name="T64" fmla="*/ 0 w 1524"/>
                <a:gd name="T65" fmla="*/ 0 h 2113"/>
                <a:gd name="T66" fmla="*/ 0 w 1524"/>
                <a:gd name="T67" fmla="*/ 0 h 2113"/>
                <a:gd name="T68" fmla="*/ 0 w 1524"/>
                <a:gd name="T69" fmla="*/ 0 h 2113"/>
                <a:gd name="T70" fmla="*/ 0 w 1524"/>
                <a:gd name="T71" fmla="*/ 0 h 2113"/>
                <a:gd name="T72" fmla="*/ 0 w 1524"/>
                <a:gd name="T73" fmla="*/ 0 h 2113"/>
                <a:gd name="T74" fmla="*/ 0 w 1524"/>
                <a:gd name="T75" fmla="*/ 0 h 2113"/>
                <a:gd name="T76" fmla="*/ 0 w 1524"/>
                <a:gd name="T77" fmla="*/ 0 h 2113"/>
                <a:gd name="T78" fmla="*/ 0 w 1524"/>
                <a:gd name="T79" fmla="*/ 0 h 2113"/>
                <a:gd name="T80" fmla="*/ 0 w 1524"/>
                <a:gd name="T81" fmla="*/ 0 h 2113"/>
                <a:gd name="T82" fmla="*/ 0 w 1524"/>
                <a:gd name="T83" fmla="*/ 0 h 2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4"/>
                <a:gd name="T127" fmla="*/ 0 h 2113"/>
                <a:gd name="T128" fmla="*/ 1524 w 1524"/>
                <a:gd name="T129" fmla="*/ 2113 h 2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4" h="2113">
                  <a:moveTo>
                    <a:pt x="455" y="12"/>
                  </a:moveTo>
                  <a:lnTo>
                    <a:pt x="516" y="24"/>
                  </a:lnTo>
                  <a:lnTo>
                    <a:pt x="614" y="86"/>
                  </a:lnTo>
                  <a:lnTo>
                    <a:pt x="676" y="86"/>
                  </a:lnTo>
                  <a:lnTo>
                    <a:pt x="750" y="123"/>
                  </a:lnTo>
                  <a:lnTo>
                    <a:pt x="811" y="160"/>
                  </a:lnTo>
                  <a:lnTo>
                    <a:pt x="873" y="209"/>
                  </a:lnTo>
                  <a:lnTo>
                    <a:pt x="934" y="257"/>
                  </a:lnTo>
                  <a:lnTo>
                    <a:pt x="1009" y="295"/>
                  </a:lnTo>
                  <a:lnTo>
                    <a:pt x="1057" y="295"/>
                  </a:lnTo>
                  <a:lnTo>
                    <a:pt x="1131" y="332"/>
                  </a:lnTo>
                  <a:lnTo>
                    <a:pt x="1193" y="405"/>
                  </a:lnTo>
                  <a:lnTo>
                    <a:pt x="1266" y="443"/>
                  </a:lnTo>
                  <a:lnTo>
                    <a:pt x="1315" y="466"/>
                  </a:lnTo>
                  <a:lnTo>
                    <a:pt x="1390" y="529"/>
                  </a:lnTo>
                  <a:lnTo>
                    <a:pt x="1451" y="540"/>
                  </a:lnTo>
                  <a:lnTo>
                    <a:pt x="1524" y="540"/>
                  </a:lnTo>
                  <a:lnTo>
                    <a:pt x="1524" y="627"/>
                  </a:lnTo>
                  <a:lnTo>
                    <a:pt x="1524" y="700"/>
                  </a:lnTo>
                  <a:lnTo>
                    <a:pt x="1512" y="786"/>
                  </a:lnTo>
                  <a:lnTo>
                    <a:pt x="1413" y="872"/>
                  </a:lnTo>
                  <a:lnTo>
                    <a:pt x="1390" y="872"/>
                  </a:lnTo>
                  <a:lnTo>
                    <a:pt x="1291" y="824"/>
                  </a:lnTo>
                  <a:lnTo>
                    <a:pt x="1254" y="908"/>
                  </a:lnTo>
                  <a:lnTo>
                    <a:pt x="1254" y="995"/>
                  </a:lnTo>
                  <a:lnTo>
                    <a:pt x="1242" y="1081"/>
                  </a:lnTo>
                  <a:lnTo>
                    <a:pt x="1217" y="1155"/>
                  </a:lnTo>
                  <a:lnTo>
                    <a:pt x="1204" y="1241"/>
                  </a:lnTo>
                  <a:lnTo>
                    <a:pt x="1193" y="1327"/>
                  </a:lnTo>
                  <a:lnTo>
                    <a:pt x="1242" y="1376"/>
                  </a:lnTo>
                  <a:lnTo>
                    <a:pt x="1254" y="1450"/>
                  </a:lnTo>
                  <a:lnTo>
                    <a:pt x="1352" y="1548"/>
                  </a:lnTo>
                  <a:lnTo>
                    <a:pt x="1451" y="1670"/>
                  </a:lnTo>
                  <a:lnTo>
                    <a:pt x="1315" y="1695"/>
                  </a:lnTo>
                  <a:lnTo>
                    <a:pt x="1254" y="1745"/>
                  </a:lnTo>
                  <a:lnTo>
                    <a:pt x="1193" y="1781"/>
                  </a:lnTo>
                  <a:lnTo>
                    <a:pt x="1131" y="1818"/>
                  </a:lnTo>
                  <a:lnTo>
                    <a:pt x="1070" y="1818"/>
                  </a:lnTo>
                  <a:lnTo>
                    <a:pt x="996" y="1867"/>
                  </a:lnTo>
                  <a:lnTo>
                    <a:pt x="934" y="1867"/>
                  </a:lnTo>
                  <a:lnTo>
                    <a:pt x="873" y="1867"/>
                  </a:lnTo>
                  <a:lnTo>
                    <a:pt x="811" y="1904"/>
                  </a:lnTo>
                  <a:lnTo>
                    <a:pt x="750" y="1904"/>
                  </a:lnTo>
                  <a:lnTo>
                    <a:pt x="750" y="1990"/>
                  </a:lnTo>
                  <a:lnTo>
                    <a:pt x="676" y="2027"/>
                  </a:lnTo>
                  <a:lnTo>
                    <a:pt x="614" y="2027"/>
                  </a:lnTo>
                  <a:lnTo>
                    <a:pt x="553" y="2076"/>
                  </a:lnTo>
                  <a:lnTo>
                    <a:pt x="480" y="2076"/>
                  </a:lnTo>
                  <a:lnTo>
                    <a:pt x="455" y="2076"/>
                  </a:lnTo>
                  <a:lnTo>
                    <a:pt x="381" y="2076"/>
                  </a:lnTo>
                  <a:lnTo>
                    <a:pt x="308" y="2113"/>
                  </a:lnTo>
                  <a:lnTo>
                    <a:pt x="295" y="2027"/>
                  </a:lnTo>
                  <a:lnTo>
                    <a:pt x="258" y="1941"/>
                  </a:lnTo>
                  <a:lnTo>
                    <a:pt x="221" y="1904"/>
                  </a:lnTo>
                  <a:lnTo>
                    <a:pt x="197" y="1818"/>
                  </a:lnTo>
                  <a:lnTo>
                    <a:pt x="135" y="1818"/>
                  </a:lnTo>
                  <a:lnTo>
                    <a:pt x="135" y="1745"/>
                  </a:lnTo>
                  <a:lnTo>
                    <a:pt x="197" y="1745"/>
                  </a:lnTo>
                  <a:lnTo>
                    <a:pt x="258" y="1745"/>
                  </a:lnTo>
                  <a:lnTo>
                    <a:pt x="258" y="1659"/>
                  </a:lnTo>
                  <a:lnTo>
                    <a:pt x="221" y="1573"/>
                  </a:lnTo>
                  <a:lnTo>
                    <a:pt x="221" y="1486"/>
                  </a:lnTo>
                  <a:lnTo>
                    <a:pt x="197" y="1413"/>
                  </a:lnTo>
                  <a:lnTo>
                    <a:pt x="160" y="1327"/>
                  </a:lnTo>
                  <a:lnTo>
                    <a:pt x="99" y="1327"/>
                  </a:lnTo>
                  <a:lnTo>
                    <a:pt x="37" y="1241"/>
                  </a:lnTo>
                  <a:lnTo>
                    <a:pt x="0" y="1155"/>
                  </a:lnTo>
                  <a:lnTo>
                    <a:pt x="74" y="1081"/>
                  </a:lnTo>
                  <a:lnTo>
                    <a:pt x="135" y="995"/>
                  </a:lnTo>
                  <a:lnTo>
                    <a:pt x="197" y="958"/>
                  </a:lnTo>
                  <a:lnTo>
                    <a:pt x="258" y="908"/>
                  </a:lnTo>
                  <a:lnTo>
                    <a:pt x="295" y="835"/>
                  </a:lnTo>
                  <a:lnTo>
                    <a:pt x="319" y="749"/>
                  </a:lnTo>
                  <a:lnTo>
                    <a:pt x="295" y="663"/>
                  </a:lnTo>
                  <a:lnTo>
                    <a:pt x="319" y="577"/>
                  </a:lnTo>
                  <a:lnTo>
                    <a:pt x="319" y="491"/>
                  </a:lnTo>
                  <a:lnTo>
                    <a:pt x="319" y="418"/>
                  </a:lnTo>
                  <a:lnTo>
                    <a:pt x="319" y="332"/>
                  </a:lnTo>
                  <a:lnTo>
                    <a:pt x="319" y="246"/>
                  </a:lnTo>
                  <a:lnTo>
                    <a:pt x="319" y="160"/>
                  </a:lnTo>
                  <a:lnTo>
                    <a:pt x="295" y="86"/>
                  </a:lnTo>
                  <a:lnTo>
                    <a:pt x="357" y="12"/>
                  </a:lnTo>
                  <a:lnTo>
                    <a:pt x="419" y="0"/>
                  </a:lnTo>
                  <a:lnTo>
                    <a:pt x="455" y="1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23" name="Freeform 72"/>
            <p:cNvSpPr>
              <a:spLocks/>
            </p:cNvSpPr>
            <p:nvPr/>
          </p:nvSpPr>
          <p:spPr bwMode="auto">
            <a:xfrm>
              <a:off x="2086" y="1241"/>
              <a:ext cx="717" cy="483"/>
            </a:xfrm>
            <a:custGeom>
              <a:avLst/>
              <a:gdLst>
                <a:gd name="T0" fmla="*/ 0 w 2151"/>
                <a:gd name="T1" fmla="*/ 0 h 1450"/>
                <a:gd name="T2" fmla="*/ 0 w 2151"/>
                <a:gd name="T3" fmla="*/ 0 h 1450"/>
                <a:gd name="T4" fmla="*/ 0 w 2151"/>
                <a:gd name="T5" fmla="*/ 0 h 1450"/>
                <a:gd name="T6" fmla="*/ 0 w 2151"/>
                <a:gd name="T7" fmla="*/ 0 h 1450"/>
                <a:gd name="T8" fmla="*/ 0 w 2151"/>
                <a:gd name="T9" fmla="*/ 0 h 1450"/>
                <a:gd name="T10" fmla="*/ 0 w 2151"/>
                <a:gd name="T11" fmla="*/ 0 h 1450"/>
                <a:gd name="T12" fmla="*/ 0 w 2151"/>
                <a:gd name="T13" fmla="*/ 0 h 1450"/>
                <a:gd name="T14" fmla="*/ 0 w 2151"/>
                <a:gd name="T15" fmla="*/ 0 h 1450"/>
                <a:gd name="T16" fmla="*/ 0 w 2151"/>
                <a:gd name="T17" fmla="*/ 0 h 1450"/>
                <a:gd name="T18" fmla="*/ 0 w 2151"/>
                <a:gd name="T19" fmla="*/ 0 h 1450"/>
                <a:gd name="T20" fmla="*/ 0 w 2151"/>
                <a:gd name="T21" fmla="*/ 0 h 1450"/>
                <a:gd name="T22" fmla="*/ 0 w 2151"/>
                <a:gd name="T23" fmla="*/ 0 h 1450"/>
                <a:gd name="T24" fmla="*/ 0 w 2151"/>
                <a:gd name="T25" fmla="*/ 0 h 1450"/>
                <a:gd name="T26" fmla="*/ 0 w 2151"/>
                <a:gd name="T27" fmla="*/ 0 h 1450"/>
                <a:gd name="T28" fmla="*/ 0 w 2151"/>
                <a:gd name="T29" fmla="*/ 0 h 1450"/>
                <a:gd name="T30" fmla="*/ 0 w 2151"/>
                <a:gd name="T31" fmla="*/ 0 h 1450"/>
                <a:gd name="T32" fmla="*/ 0 w 2151"/>
                <a:gd name="T33" fmla="*/ 0 h 1450"/>
                <a:gd name="T34" fmla="*/ 0 w 2151"/>
                <a:gd name="T35" fmla="*/ 0 h 1450"/>
                <a:gd name="T36" fmla="*/ 0 w 2151"/>
                <a:gd name="T37" fmla="*/ 0 h 1450"/>
                <a:gd name="T38" fmla="*/ 0 w 2151"/>
                <a:gd name="T39" fmla="*/ 0 h 1450"/>
                <a:gd name="T40" fmla="*/ 0 w 2151"/>
                <a:gd name="T41" fmla="*/ 0 h 1450"/>
                <a:gd name="T42" fmla="*/ 0 w 2151"/>
                <a:gd name="T43" fmla="*/ 0 h 1450"/>
                <a:gd name="T44" fmla="*/ 0 w 2151"/>
                <a:gd name="T45" fmla="*/ 0 h 1450"/>
                <a:gd name="T46" fmla="*/ 0 w 2151"/>
                <a:gd name="T47" fmla="*/ 0 h 1450"/>
                <a:gd name="T48" fmla="*/ 0 w 2151"/>
                <a:gd name="T49" fmla="*/ 0 h 1450"/>
                <a:gd name="T50" fmla="*/ 0 w 2151"/>
                <a:gd name="T51" fmla="*/ 0 h 1450"/>
                <a:gd name="T52" fmla="*/ 0 w 2151"/>
                <a:gd name="T53" fmla="*/ 0 h 1450"/>
                <a:gd name="T54" fmla="*/ 0 w 2151"/>
                <a:gd name="T55" fmla="*/ 0 h 1450"/>
                <a:gd name="T56" fmla="*/ 0 w 2151"/>
                <a:gd name="T57" fmla="*/ 0 h 1450"/>
                <a:gd name="T58" fmla="*/ 0 w 2151"/>
                <a:gd name="T59" fmla="*/ 0 h 1450"/>
                <a:gd name="T60" fmla="*/ 0 w 2151"/>
                <a:gd name="T61" fmla="*/ 0 h 1450"/>
                <a:gd name="T62" fmla="*/ 0 w 2151"/>
                <a:gd name="T63" fmla="*/ 0 h 1450"/>
                <a:gd name="T64" fmla="*/ 0 w 2151"/>
                <a:gd name="T65" fmla="*/ 0 h 1450"/>
                <a:gd name="T66" fmla="*/ 0 w 2151"/>
                <a:gd name="T67" fmla="*/ 0 h 1450"/>
                <a:gd name="T68" fmla="*/ 0 w 2151"/>
                <a:gd name="T69" fmla="*/ 0 h 1450"/>
                <a:gd name="T70" fmla="*/ 0 w 2151"/>
                <a:gd name="T71" fmla="*/ 0 h 1450"/>
                <a:gd name="T72" fmla="*/ 0 w 2151"/>
                <a:gd name="T73" fmla="*/ 0 h 1450"/>
                <a:gd name="T74" fmla="*/ 0 w 2151"/>
                <a:gd name="T75" fmla="*/ 0 h 1450"/>
                <a:gd name="T76" fmla="*/ 0 w 2151"/>
                <a:gd name="T77" fmla="*/ 0 h 1450"/>
                <a:gd name="T78" fmla="*/ 0 w 2151"/>
                <a:gd name="T79" fmla="*/ 0 h 1450"/>
                <a:gd name="T80" fmla="*/ 0 w 2151"/>
                <a:gd name="T81" fmla="*/ 0 h 1450"/>
                <a:gd name="T82" fmla="*/ 0 w 2151"/>
                <a:gd name="T83" fmla="*/ 0 h 1450"/>
                <a:gd name="T84" fmla="*/ 0 w 2151"/>
                <a:gd name="T85" fmla="*/ 0 h 14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1"/>
                <a:gd name="T130" fmla="*/ 0 h 1450"/>
                <a:gd name="T131" fmla="*/ 2151 w 2151"/>
                <a:gd name="T132" fmla="*/ 1450 h 14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1" h="1450">
                  <a:moveTo>
                    <a:pt x="456" y="1450"/>
                  </a:moveTo>
                  <a:lnTo>
                    <a:pt x="419" y="1364"/>
                  </a:lnTo>
                  <a:lnTo>
                    <a:pt x="345" y="1376"/>
                  </a:lnTo>
                  <a:lnTo>
                    <a:pt x="320" y="1413"/>
                  </a:lnTo>
                  <a:lnTo>
                    <a:pt x="247" y="1413"/>
                  </a:lnTo>
                  <a:lnTo>
                    <a:pt x="161" y="1351"/>
                  </a:lnTo>
                  <a:lnTo>
                    <a:pt x="100" y="1327"/>
                  </a:lnTo>
                  <a:lnTo>
                    <a:pt x="50" y="1241"/>
                  </a:lnTo>
                  <a:lnTo>
                    <a:pt x="0" y="1203"/>
                  </a:lnTo>
                  <a:lnTo>
                    <a:pt x="0" y="1118"/>
                  </a:lnTo>
                  <a:lnTo>
                    <a:pt x="0" y="1032"/>
                  </a:lnTo>
                  <a:lnTo>
                    <a:pt x="62" y="1032"/>
                  </a:lnTo>
                  <a:lnTo>
                    <a:pt x="124" y="1032"/>
                  </a:lnTo>
                  <a:lnTo>
                    <a:pt x="148" y="995"/>
                  </a:lnTo>
                  <a:lnTo>
                    <a:pt x="259" y="995"/>
                  </a:lnTo>
                  <a:lnTo>
                    <a:pt x="320" y="995"/>
                  </a:lnTo>
                  <a:lnTo>
                    <a:pt x="382" y="995"/>
                  </a:lnTo>
                  <a:lnTo>
                    <a:pt x="456" y="995"/>
                  </a:lnTo>
                  <a:lnTo>
                    <a:pt x="517" y="908"/>
                  </a:lnTo>
                  <a:lnTo>
                    <a:pt x="517" y="835"/>
                  </a:lnTo>
                  <a:lnTo>
                    <a:pt x="542" y="749"/>
                  </a:lnTo>
                  <a:lnTo>
                    <a:pt x="542" y="663"/>
                  </a:lnTo>
                  <a:lnTo>
                    <a:pt x="554" y="577"/>
                  </a:lnTo>
                  <a:lnTo>
                    <a:pt x="640" y="516"/>
                  </a:lnTo>
                  <a:lnTo>
                    <a:pt x="701" y="491"/>
                  </a:lnTo>
                  <a:lnTo>
                    <a:pt x="776" y="454"/>
                  </a:lnTo>
                  <a:lnTo>
                    <a:pt x="837" y="418"/>
                  </a:lnTo>
                  <a:lnTo>
                    <a:pt x="898" y="368"/>
                  </a:lnTo>
                  <a:lnTo>
                    <a:pt x="960" y="332"/>
                  </a:lnTo>
                  <a:lnTo>
                    <a:pt x="1071" y="257"/>
                  </a:lnTo>
                  <a:lnTo>
                    <a:pt x="1157" y="209"/>
                  </a:lnTo>
                  <a:lnTo>
                    <a:pt x="1218" y="160"/>
                  </a:lnTo>
                  <a:lnTo>
                    <a:pt x="1291" y="123"/>
                  </a:lnTo>
                  <a:lnTo>
                    <a:pt x="1353" y="86"/>
                  </a:lnTo>
                  <a:lnTo>
                    <a:pt x="1414" y="37"/>
                  </a:lnTo>
                  <a:lnTo>
                    <a:pt x="1475" y="37"/>
                  </a:lnTo>
                  <a:lnTo>
                    <a:pt x="1550" y="0"/>
                  </a:lnTo>
                  <a:lnTo>
                    <a:pt x="1611" y="0"/>
                  </a:lnTo>
                  <a:lnTo>
                    <a:pt x="1672" y="0"/>
                  </a:lnTo>
                  <a:lnTo>
                    <a:pt x="1747" y="0"/>
                  </a:lnTo>
                  <a:lnTo>
                    <a:pt x="1808" y="37"/>
                  </a:lnTo>
                  <a:lnTo>
                    <a:pt x="1869" y="86"/>
                  </a:lnTo>
                  <a:lnTo>
                    <a:pt x="1931" y="123"/>
                  </a:lnTo>
                  <a:lnTo>
                    <a:pt x="1992" y="123"/>
                  </a:lnTo>
                  <a:lnTo>
                    <a:pt x="2053" y="123"/>
                  </a:lnTo>
                  <a:lnTo>
                    <a:pt x="2127" y="123"/>
                  </a:lnTo>
                  <a:lnTo>
                    <a:pt x="2151" y="209"/>
                  </a:lnTo>
                  <a:lnTo>
                    <a:pt x="2151" y="295"/>
                  </a:lnTo>
                  <a:lnTo>
                    <a:pt x="2151" y="368"/>
                  </a:lnTo>
                  <a:lnTo>
                    <a:pt x="2151" y="454"/>
                  </a:lnTo>
                  <a:lnTo>
                    <a:pt x="2151" y="540"/>
                  </a:lnTo>
                  <a:lnTo>
                    <a:pt x="2140" y="627"/>
                  </a:lnTo>
                  <a:lnTo>
                    <a:pt x="2140" y="700"/>
                  </a:lnTo>
                  <a:lnTo>
                    <a:pt x="2151" y="786"/>
                  </a:lnTo>
                  <a:lnTo>
                    <a:pt x="2115" y="872"/>
                  </a:lnTo>
                  <a:lnTo>
                    <a:pt x="2053" y="958"/>
                  </a:lnTo>
                  <a:lnTo>
                    <a:pt x="2042" y="958"/>
                  </a:lnTo>
                  <a:lnTo>
                    <a:pt x="1967" y="995"/>
                  </a:lnTo>
                  <a:lnTo>
                    <a:pt x="1943" y="1032"/>
                  </a:lnTo>
                  <a:lnTo>
                    <a:pt x="1906" y="1081"/>
                  </a:lnTo>
                  <a:lnTo>
                    <a:pt x="1845" y="1118"/>
                  </a:lnTo>
                  <a:lnTo>
                    <a:pt x="1845" y="1203"/>
                  </a:lnTo>
                  <a:lnTo>
                    <a:pt x="1881" y="1278"/>
                  </a:lnTo>
                  <a:lnTo>
                    <a:pt x="1747" y="1327"/>
                  </a:lnTo>
                  <a:lnTo>
                    <a:pt x="1672" y="1327"/>
                  </a:lnTo>
                  <a:lnTo>
                    <a:pt x="1611" y="1278"/>
                  </a:lnTo>
                  <a:lnTo>
                    <a:pt x="1550" y="1278"/>
                  </a:lnTo>
                  <a:lnTo>
                    <a:pt x="1475" y="1278"/>
                  </a:lnTo>
                  <a:lnTo>
                    <a:pt x="1414" y="1278"/>
                  </a:lnTo>
                  <a:lnTo>
                    <a:pt x="1353" y="1327"/>
                  </a:lnTo>
                  <a:lnTo>
                    <a:pt x="1291" y="1364"/>
                  </a:lnTo>
                  <a:lnTo>
                    <a:pt x="1218" y="1376"/>
                  </a:lnTo>
                  <a:lnTo>
                    <a:pt x="1157" y="1327"/>
                  </a:lnTo>
                  <a:lnTo>
                    <a:pt x="1094" y="1327"/>
                  </a:lnTo>
                  <a:lnTo>
                    <a:pt x="1033" y="1278"/>
                  </a:lnTo>
                  <a:lnTo>
                    <a:pt x="960" y="1327"/>
                  </a:lnTo>
                  <a:lnTo>
                    <a:pt x="898" y="1327"/>
                  </a:lnTo>
                  <a:lnTo>
                    <a:pt x="837" y="1278"/>
                  </a:lnTo>
                  <a:lnTo>
                    <a:pt x="776" y="1241"/>
                  </a:lnTo>
                  <a:lnTo>
                    <a:pt x="701" y="1241"/>
                  </a:lnTo>
                  <a:lnTo>
                    <a:pt x="640" y="1241"/>
                  </a:lnTo>
                  <a:lnTo>
                    <a:pt x="579" y="1241"/>
                  </a:lnTo>
                  <a:lnTo>
                    <a:pt x="517" y="1241"/>
                  </a:lnTo>
                  <a:lnTo>
                    <a:pt x="481" y="1327"/>
                  </a:lnTo>
                  <a:lnTo>
                    <a:pt x="456" y="1413"/>
                  </a:lnTo>
                  <a:lnTo>
                    <a:pt x="456" y="1450"/>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524" name="Freeform 73"/>
            <p:cNvSpPr>
              <a:spLocks/>
            </p:cNvSpPr>
            <p:nvPr/>
          </p:nvSpPr>
          <p:spPr bwMode="auto">
            <a:xfrm>
              <a:off x="2086" y="1241"/>
              <a:ext cx="717" cy="483"/>
            </a:xfrm>
            <a:custGeom>
              <a:avLst/>
              <a:gdLst>
                <a:gd name="T0" fmla="*/ 0 w 2151"/>
                <a:gd name="T1" fmla="*/ 0 h 1450"/>
                <a:gd name="T2" fmla="*/ 0 w 2151"/>
                <a:gd name="T3" fmla="*/ 0 h 1450"/>
                <a:gd name="T4" fmla="*/ 0 w 2151"/>
                <a:gd name="T5" fmla="*/ 0 h 1450"/>
                <a:gd name="T6" fmla="*/ 0 w 2151"/>
                <a:gd name="T7" fmla="*/ 0 h 1450"/>
                <a:gd name="T8" fmla="*/ 0 w 2151"/>
                <a:gd name="T9" fmla="*/ 0 h 1450"/>
                <a:gd name="T10" fmla="*/ 0 w 2151"/>
                <a:gd name="T11" fmla="*/ 0 h 1450"/>
                <a:gd name="T12" fmla="*/ 0 w 2151"/>
                <a:gd name="T13" fmla="*/ 0 h 1450"/>
                <a:gd name="T14" fmla="*/ 0 w 2151"/>
                <a:gd name="T15" fmla="*/ 0 h 1450"/>
                <a:gd name="T16" fmla="*/ 0 w 2151"/>
                <a:gd name="T17" fmla="*/ 0 h 1450"/>
                <a:gd name="T18" fmla="*/ 0 w 2151"/>
                <a:gd name="T19" fmla="*/ 0 h 1450"/>
                <a:gd name="T20" fmla="*/ 0 w 2151"/>
                <a:gd name="T21" fmla="*/ 0 h 1450"/>
                <a:gd name="T22" fmla="*/ 0 w 2151"/>
                <a:gd name="T23" fmla="*/ 0 h 1450"/>
                <a:gd name="T24" fmla="*/ 0 w 2151"/>
                <a:gd name="T25" fmla="*/ 0 h 1450"/>
                <a:gd name="T26" fmla="*/ 0 w 2151"/>
                <a:gd name="T27" fmla="*/ 0 h 1450"/>
                <a:gd name="T28" fmla="*/ 0 w 2151"/>
                <a:gd name="T29" fmla="*/ 0 h 1450"/>
                <a:gd name="T30" fmla="*/ 0 w 2151"/>
                <a:gd name="T31" fmla="*/ 0 h 1450"/>
                <a:gd name="T32" fmla="*/ 0 w 2151"/>
                <a:gd name="T33" fmla="*/ 0 h 1450"/>
                <a:gd name="T34" fmla="*/ 0 w 2151"/>
                <a:gd name="T35" fmla="*/ 0 h 1450"/>
                <a:gd name="T36" fmla="*/ 0 w 2151"/>
                <a:gd name="T37" fmla="*/ 0 h 1450"/>
                <a:gd name="T38" fmla="*/ 0 w 2151"/>
                <a:gd name="T39" fmla="*/ 0 h 1450"/>
                <a:gd name="T40" fmla="*/ 0 w 2151"/>
                <a:gd name="T41" fmla="*/ 0 h 1450"/>
                <a:gd name="T42" fmla="*/ 0 w 2151"/>
                <a:gd name="T43" fmla="*/ 0 h 1450"/>
                <a:gd name="T44" fmla="*/ 0 w 2151"/>
                <a:gd name="T45" fmla="*/ 0 h 1450"/>
                <a:gd name="T46" fmla="*/ 0 w 2151"/>
                <a:gd name="T47" fmla="*/ 0 h 1450"/>
                <a:gd name="T48" fmla="*/ 0 w 2151"/>
                <a:gd name="T49" fmla="*/ 0 h 1450"/>
                <a:gd name="T50" fmla="*/ 0 w 2151"/>
                <a:gd name="T51" fmla="*/ 0 h 1450"/>
                <a:gd name="T52" fmla="*/ 0 w 2151"/>
                <a:gd name="T53" fmla="*/ 0 h 1450"/>
                <a:gd name="T54" fmla="*/ 0 w 2151"/>
                <a:gd name="T55" fmla="*/ 0 h 1450"/>
                <a:gd name="T56" fmla="*/ 0 w 2151"/>
                <a:gd name="T57" fmla="*/ 0 h 1450"/>
                <a:gd name="T58" fmla="*/ 0 w 2151"/>
                <a:gd name="T59" fmla="*/ 0 h 1450"/>
                <a:gd name="T60" fmla="*/ 0 w 2151"/>
                <a:gd name="T61" fmla="*/ 0 h 1450"/>
                <a:gd name="T62" fmla="*/ 0 w 2151"/>
                <a:gd name="T63" fmla="*/ 0 h 1450"/>
                <a:gd name="T64" fmla="*/ 0 w 2151"/>
                <a:gd name="T65" fmla="*/ 0 h 1450"/>
                <a:gd name="T66" fmla="*/ 0 w 2151"/>
                <a:gd name="T67" fmla="*/ 0 h 1450"/>
                <a:gd name="T68" fmla="*/ 0 w 2151"/>
                <a:gd name="T69" fmla="*/ 0 h 1450"/>
                <a:gd name="T70" fmla="*/ 0 w 2151"/>
                <a:gd name="T71" fmla="*/ 0 h 1450"/>
                <a:gd name="T72" fmla="*/ 0 w 2151"/>
                <a:gd name="T73" fmla="*/ 0 h 1450"/>
                <a:gd name="T74" fmla="*/ 0 w 2151"/>
                <a:gd name="T75" fmla="*/ 0 h 1450"/>
                <a:gd name="T76" fmla="*/ 0 w 2151"/>
                <a:gd name="T77" fmla="*/ 0 h 1450"/>
                <a:gd name="T78" fmla="*/ 0 w 2151"/>
                <a:gd name="T79" fmla="*/ 0 h 1450"/>
                <a:gd name="T80" fmla="*/ 0 w 2151"/>
                <a:gd name="T81" fmla="*/ 0 h 1450"/>
                <a:gd name="T82" fmla="*/ 0 w 2151"/>
                <a:gd name="T83" fmla="*/ 0 h 1450"/>
                <a:gd name="T84" fmla="*/ 0 w 2151"/>
                <a:gd name="T85" fmla="*/ 0 h 14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1"/>
                <a:gd name="T130" fmla="*/ 0 h 1450"/>
                <a:gd name="T131" fmla="*/ 2151 w 2151"/>
                <a:gd name="T132" fmla="*/ 1450 h 14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1" h="1450">
                  <a:moveTo>
                    <a:pt x="456" y="1450"/>
                  </a:moveTo>
                  <a:lnTo>
                    <a:pt x="419" y="1364"/>
                  </a:lnTo>
                  <a:lnTo>
                    <a:pt x="345" y="1376"/>
                  </a:lnTo>
                  <a:lnTo>
                    <a:pt x="320" y="1413"/>
                  </a:lnTo>
                  <a:lnTo>
                    <a:pt x="247" y="1413"/>
                  </a:lnTo>
                  <a:lnTo>
                    <a:pt x="161" y="1351"/>
                  </a:lnTo>
                  <a:lnTo>
                    <a:pt x="100" y="1327"/>
                  </a:lnTo>
                  <a:lnTo>
                    <a:pt x="50" y="1241"/>
                  </a:lnTo>
                  <a:lnTo>
                    <a:pt x="0" y="1203"/>
                  </a:lnTo>
                  <a:lnTo>
                    <a:pt x="0" y="1118"/>
                  </a:lnTo>
                  <a:lnTo>
                    <a:pt x="0" y="1032"/>
                  </a:lnTo>
                  <a:lnTo>
                    <a:pt x="62" y="1032"/>
                  </a:lnTo>
                  <a:lnTo>
                    <a:pt x="124" y="1032"/>
                  </a:lnTo>
                  <a:lnTo>
                    <a:pt x="148" y="995"/>
                  </a:lnTo>
                  <a:lnTo>
                    <a:pt x="259" y="995"/>
                  </a:lnTo>
                  <a:lnTo>
                    <a:pt x="320" y="995"/>
                  </a:lnTo>
                  <a:lnTo>
                    <a:pt x="382" y="995"/>
                  </a:lnTo>
                  <a:lnTo>
                    <a:pt x="456" y="995"/>
                  </a:lnTo>
                  <a:lnTo>
                    <a:pt x="517" y="908"/>
                  </a:lnTo>
                  <a:lnTo>
                    <a:pt x="517" y="835"/>
                  </a:lnTo>
                  <a:lnTo>
                    <a:pt x="542" y="749"/>
                  </a:lnTo>
                  <a:lnTo>
                    <a:pt x="542" y="663"/>
                  </a:lnTo>
                  <a:lnTo>
                    <a:pt x="554" y="577"/>
                  </a:lnTo>
                  <a:lnTo>
                    <a:pt x="640" y="516"/>
                  </a:lnTo>
                  <a:lnTo>
                    <a:pt x="701" y="491"/>
                  </a:lnTo>
                  <a:lnTo>
                    <a:pt x="776" y="454"/>
                  </a:lnTo>
                  <a:lnTo>
                    <a:pt x="837" y="418"/>
                  </a:lnTo>
                  <a:lnTo>
                    <a:pt x="898" y="368"/>
                  </a:lnTo>
                  <a:lnTo>
                    <a:pt x="960" y="332"/>
                  </a:lnTo>
                  <a:lnTo>
                    <a:pt x="1071" y="257"/>
                  </a:lnTo>
                  <a:lnTo>
                    <a:pt x="1157" y="209"/>
                  </a:lnTo>
                  <a:lnTo>
                    <a:pt x="1218" y="160"/>
                  </a:lnTo>
                  <a:lnTo>
                    <a:pt x="1291" y="123"/>
                  </a:lnTo>
                  <a:lnTo>
                    <a:pt x="1353" y="86"/>
                  </a:lnTo>
                  <a:lnTo>
                    <a:pt x="1414" y="37"/>
                  </a:lnTo>
                  <a:lnTo>
                    <a:pt x="1475" y="37"/>
                  </a:lnTo>
                  <a:lnTo>
                    <a:pt x="1550" y="0"/>
                  </a:lnTo>
                  <a:lnTo>
                    <a:pt x="1611" y="0"/>
                  </a:lnTo>
                  <a:lnTo>
                    <a:pt x="1672" y="0"/>
                  </a:lnTo>
                  <a:lnTo>
                    <a:pt x="1747" y="0"/>
                  </a:lnTo>
                  <a:lnTo>
                    <a:pt x="1808" y="37"/>
                  </a:lnTo>
                  <a:lnTo>
                    <a:pt x="1869" y="86"/>
                  </a:lnTo>
                  <a:lnTo>
                    <a:pt x="1931" y="123"/>
                  </a:lnTo>
                  <a:lnTo>
                    <a:pt x="1992" y="123"/>
                  </a:lnTo>
                  <a:lnTo>
                    <a:pt x="2053" y="123"/>
                  </a:lnTo>
                  <a:lnTo>
                    <a:pt x="2127" y="123"/>
                  </a:lnTo>
                  <a:lnTo>
                    <a:pt x="2151" y="209"/>
                  </a:lnTo>
                  <a:lnTo>
                    <a:pt x="2151" y="295"/>
                  </a:lnTo>
                  <a:lnTo>
                    <a:pt x="2151" y="368"/>
                  </a:lnTo>
                  <a:lnTo>
                    <a:pt x="2151" y="454"/>
                  </a:lnTo>
                  <a:lnTo>
                    <a:pt x="2151" y="540"/>
                  </a:lnTo>
                  <a:lnTo>
                    <a:pt x="2140" y="627"/>
                  </a:lnTo>
                  <a:lnTo>
                    <a:pt x="2140" y="700"/>
                  </a:lnTo>
                  <a:lnTo>
                    <a:pt x="2151" y="786"/>
                  </a:lnTo>
                  <a:lnTo>
                    <a:pt x="2115" y="872"/>
                  </a:lnTo>
                  <a:lnTo>
                    <a:pt x="2053" y="958"/>
                  </a:lnTo>
                  <a:lnTo>
                    <a:pt x="2042" y="958"/>
                  </a:lnTo>
                  <a:lnTo>
                    <a:pt x="1967" y="995"/>
                  </a:lnTo>
                  <a:lnTo>
                    <a:pt x="1943" y="1032"/>
                  </a:lnTo>
                  <a:lnTo>
                    <a:pt x="1906" y="1081"/>
                  </a:lnTo>
                  <a:lnTo>
                    <a:pt x="1845" y="1118"/>
                  </a:lnTo>
                  <a:lnTo>
                    <a:pt x="1845" y="1203"/>
                  </a:lnTo>
                  <a:lnTo>
                    <a:pt x="1881" y="1278"/>
                  </a:lnTo>
                  <a:lnTo>
                    <a:pt x="1747" y="1327"/>
                  </a:lnTo>
                  <a:lnTo>
                    <a:pt x="1672" y="1327"/>
                  </a:lnTo>
                  <a:lnTo>
                    <a:pt x="1611" y="1278"/>
                  </a:lnTo>
                  <a:lnTo>
                    <a:pt x="1550" y="1278"/>
                  </a:lnTo>
                  <a:lnTo>
                    <a:pt x="1475" y="1278"/>
                  </a:lnTo>
                  <a:lnTo>
                    <a:pt x="1414" y="1278"/>
                  </a:lnTo>
                  <a:lnTo>
                    <a:pt x="1353" y="1327"/>
                  </a:lnTo>
                  <a:lnTo>
                    <a:pt x="1291" y="1364"/>
                  </a:lnTo>
                  <a:lnTo>
                    <a:pt x="1218" y="1376"/>
                  </a:lnTo>
                  <a:lnTo>
                    <a:pt x="1157" y="1327"/>
                  </a:lnTo>
                  <a:lnTo>
                    <a:pt x="1094" y="1327"/>
                  </a:lnTo>
                  <a:lnTo>
                    <a:pt x="1033" y="1278"/>
                  </a:lnTo>
                  <a:lnTo>
                    <a:pt x="960" y="1327"/>
                  </a:lnTo>
                  <a:lnTo>
                    <a:pt x="898" y="1327"/>
                  </a:lnTo>
                  <a:lnTo>
                    <a:pt x="837" y="1278"/>
                  </a:lnTo>
                  <a:lnTo>
                    <a:pt x="776" y="1241"/>
                  </a:lnTo>
                  <a:lnTo>
                    <a:pt x="701" y="1241"/>
                  </a:lnTo>
                  <a:lnTo>
                    <a:pt x="640" y="1241"/>
                  </a:lnTo>
                  <a:lnTo>
                    <a:pt x="579" y="1241"/>
                  </a:lnTo>
                  <a:lnTo>
                    <a:pt x="517" y="1241"/>
                  </a:lnTo>
                  <a:lnTo>
                    <a:pt x="481" y="1327"/>
                  </a:lnTo>
                  <a:lnTo>
                    <a:pt x="456" y="1413"/>
                  </a:lnTo>
                  <a:lnTo>
                    <a:pt x="456" y="14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25" name="Freeform 74"/>
            <p:cNvSpPr>
              <a:spLocks/>
            </p:cNvSpPr>
            <p:nvPr/>
          </p:nvSpPr>
          <p:spPr bwMode="auto">
            <a:xfrm>
              <a:off x="1292" y="1503"/>
              <a:ext cx="213" cy="192"/>
            </a:xfrm>
            <a:custGeom>
              <a:avLst/>
              <a:gdLst>
                <a:gd name="T0" fmla="*/ 0 w 638"/>
                <a:gd name="T1" fmla="*/ 0 h 578"/>
                <a:gd name="T2" fmla="*/ 0 w 638"/>
                <a:gd name="T3" fmla="*/ 0 h 578"/>
                <a:gd name="T4" fmla="*/ 0 w 638"/>
                <a:gd name="T5" fmla="*/ 0 h 578"/>
                <a:gd name="T6" fmla="*/ 0 w 638"/>
                <a:gd name="T7" fmla="*/ 0 h 578"/>
                <a:gd name="T8" fmla="*/ 0 w 638"/>
                <a:gd name="T9" fmla="*/ 0 h 578"/>
                <a:gd name="T10" fmla="*/ 0 w 638"/>
                <a:gd name="T11" fmla="*/ 0 h 578"/>
                <a:gd name="T12" fmla="*/ 0 w 638"/>
                <a:gd name="T13" fmla="*/ 0 h 578"/>
                <a:gd name="T14" fmla="*/ 0 w 638"/>
                <a:gd name="T15" fmla="*/ 0 h 578"/>
                <a:gd name="T16" fmla="*/ 0 w 638"/>
                <a:gd name="T17" fmla="*/ 0 h 578"/>
                <a:gd name="T18" fmla="*/ 0 w 638"/>
                <a:gd name="T19" fmla="*/ 0 h 578"/>
                <a:gd name="T20" fmla="*/ 0 w 638"/>
                <a:gd name="T21" fmla="*/ 0 h 578"/>
                <a:gd name="T22" fmla="*/ 0 w 638"/>
                <a:gd name="T23" fmla="*/ 0 h 578"/>
                <a:gd name="T24" fmla="*/ 0 w 638"/>
                <a:gd name="T25" fmla="*/ 0 h 578"/>
                <a:gd name="T26" fmla="*/ 0 w 638"/>
                <a:gd name="T27" fmla="*/ 0 h 578"/>
                <a:gd name="T28" fmla="*/ 0 w 638"/>
                <a:gd name="T29" fmla="*/ 0 h 578"/>
                <a:gd name="T30" fmla="*/ 0 w 638"/>
                <a:gd name="T31" fmla="*/ 0 h 578"/>
                <a:gd name="T32" fmla="*/ 0 w 638"/>
                <a:gd name="T33" fmla="*/ 0 h 578"/>
                <a:gd name="T34" fmla="*/ 0 w 638"/>
                <a:gd name="T35" fmla="*/ 0 h 578"/>
                <a:gd name="T36" fmla="*/ 0 w 638"/>
                <a:gd name="T37" fmla="*/ 0 h 578"/>
                <a:gd name="T38" fmla="*/ 0 w 638"/>
                <a:gd name="T39" fmla="*/ 0 h 578"/>
                <a:gd name="T40" fmla="*/ 0 w 638"/>
                <a:gd name="T41" fmla="*/ 0 h 578"/>
                <a:gd name="T42" fmla="*/ 0 w 638"/>
                <a:gd name="T43" fmla="*/ 0 h 578"/>
                <a:gd name="T44" fmla="*/ 0 w 638"/>
                <a:gd name="T45" fmla="*/ 0 h 578"/>
                <a:gd name="T46" fmla="*/ 0 w 638"/>
                <a:gd name="T47" fmla="*/ 0 h 578"/>
                <a:gd name="T48" fmla="*/ 0 w 638"/>
                <a:gd name="T49" fmla="*/ 0 h 578"/>
                <a:gd name="T50" fmla="*/ 0 w 638"/>
                <a:gd name="T51" fmla="*/ 0 h 578"/>
                <a:gd name="T52" fmla="*/ 0 w 638"/>
                <a:gd name="T53" fmla="*/ 0 h 578"/>
                <a:gd name="T54" fmla="*/ 0 w 638"/>
                <a:gd name="T55" fmla="*/ 0 h 578"/>
                <a:gd name="T56" fmla="*/ 0 w 638"/>
                <a:gd name="T57" fmla="*/ 0 h 578"/>
                <a:gd name="T58" fmla="*/ 0 w 638"/>
                <a:gd name="T59" fmla="*/ 0 h 578"/>
                <a:gd name="T60" fmla="*/ 0 w 638"/>
                <a:gd name="T61" fmla="*/ 0 h 578"/>
                <a:gd name="T62" fmla="*/ 0 w 638"/>
                <a:gd name="T63" fmla="*/ 0 h 578"/>
                <a:gd name="T64" fmla="*/ 0 w 638"/>
                <a:gd name="T65" fmla="*/ 0 h 578"/>
                <a:gd name="T66" fmla="*/ 0 w 638"/>
                <a:gd name="T67" fmla="*/ 0 h 578"/>
                <a:gd name="T68" fmla="*/ 0 w 638"/>
                <a:gd name="T69" fmla="*/ 0 h 578"/>
                <a:gd name="T70" fmla="*/ 0 w 638"/>
                <a:gd name="T71" fmla="*/ 0 h 578"/>
                <a:gd name="T72" fmla="*/ 0 w 638"/>
                <a:gd name="T73" fmla="*/ 0 h 578"/>
                <a:gd name="T74" fmla="*/ 0 w 638"/>
                <a:gd name="T75" fmla="*/ 0 h 578"/>
                <a:gd name="T76" fmla="*/ 0 w 638"/>
                <a:gd name="T77" fmla="*/ 0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8"/>
                <a:gd name="T118" fmla="*/ 0 h 578"/>
                <a:gd name="T119" fmla="*/ 638 w 638"/>
                <a:gd name="T120" fmla="*/ 578 h 5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8" h="578">
                  <a:moveTo>
                    <a:pt x="98" y="0"/>
                  </a:moveTo>
                  <a:lnTo>
                    <a:pt x="135" y="0"/>
                  </a:lnTo>
                  <a:lnTo>
                    <a:pt x="196" y="0"/>
                  </a:lnTo>
                  <a:lnTo>
                    <a:pt x="257" y="49"/>
                  </a:lnTo>
                  <a:lnTo>
                    <a:pt x="319" y="49"/>
                  </a:lnTo>
                  <a:lnTo>
                    <a:pt x="380" y="49"/>
                  </a:lnTo>
                  <a:lnTo>
                    <a:pt x="479" y="49"/>
                  </a:lnTo>
                  <a:lnTo>
                    <a:pt x="552" y="86"/>
                  </a:lnTo>
                  <a:lnTo>
                    <a:pt x="614" y="172"/>
                  </a:lnTo>
                  <a:lnTo>
                    <a:pt x="638" y="246"/>
                  </a:lnTo>
                  <a:lnTo>
                    <a:pt x="614" y="332"/>
                  </a:lnTo>
                  <a:lnTo>
                    <a:pt x="577" y="417"/>
                  </a:lnTo>
                  <a:lnTo>
                    <a:pt x="614" y="492"/>
                  </a:lnTo>
                  <a:lnTo>
                    <a:pt x="638" y="578"/>
                  </a:lnTo>
                  <a:lnTo>
                    <a:pt x="614" y="578"/>
                  </a:lnTo>
                  <a:lnTo>
                    <a:pt x="552" y="578"/>
                  </a:lnTo>
                  <a:lnTo>
                    <a:pt x="479" y="541"/>
                  </a:lnTo>
                  <a:lnTo>
                    <a:pt x="418" y="541"/>
                  </a:lnTo>
                  <a:lnTo>
                    <a:pt x="380" y="541"/>
                  </a:lnTo>
                  <a:lnTo>
                    <a:pt x="319" y="541"/>
                  </a:lnTo>
                  <a:lnTo>
                    <a:pt x="257" y="541"/>
                  </a:lnTo>
                  <a:lnTo>
                    <a:pt x="196" y="541"/>
                  </a:lnTo>
                  <a:lnTo>
                    <a:pt x="135" y="541"/>
                  </a:lnTo>
                  <a:lnTo>
                    <a:pt x="98" y="541"/>
                  </a:lnTo>
                  <a:lnTo>
                    <a:pt x="61" y="455"/>
                  </a:lnTo>
                  <a:lnTo>
                    <a:pt x="98" y="455"/>
                  </a:lnTo>
                  <a:lnTo>
                    <a:pt x="61" y="369"/>
                  </a:lnTo>
                  <a:lnTo>
                    <a:pt x="61" y="295"/>
                  </a:lnTo>
                  <a:lnTo>
                    <a:pt x="0" y="209"/>
                  </a:lnTo>
                  <a:lnTo>
                    <a:pt x="61" y="172"/>
                  </a:lnTo>
                  <a:lnTo>
                    <a:pt x="61" y="86"/>
                  </a:lnTo>
                  <a:lnTo>
                    <a:pt x="98" y="0"/>
                  </a:lnTo>
                  <a:close/>
                </a:path>
              </a:pathLst>
            </a:custGeom>
            <a:solidFill>
              <a:srgbClr val="00A100"/>
            </a:solidFill>
            <a:ln w="9525">
              <a:noFill/>
              <a:round/>
              <a:headEnd/>
              <a:tailEnd/>
            </a:ln>
          </p:spPr>
          <p:txBody>
            <a:bodyPr/>
            <a:lstStyle/>
            <a:p>
              <a:endParaRPr lang="en-GB">
                <a:solidFill>
                  <a:prstClr val="black"/>
                </a:solidFill>
              </a:endParaRPr>
            </a:p>
          </p:txBody>
        </p:sp>
        <p:sp>
          <p:nvSpPr>
            <p:cNvPr id="56526" name="Freeform 75"/>
            <p:cNvSpPr>
              <a:spLocks/>
            </p:cNvSpPr>
            <p:nvPr/>
          </p:nvSpPr>
          <p:spPr bwMode="auto">
            <a:xfrm>
              <a:off x="1292" y="1503"/>
              <a:ext cx="213" cy="192"/>
            </a:xfrm>
            <a:custGeom>
              <a:avLst/>
              <a:gdLst>
                <a:gd name="T0" fmla="*/ 0 w 638"/>
                <a:gd name="T1" fmla="*/ 0 h 578"/>
                <a:gd name="T2" fmla="*/ 0 w 638"/>
                <a:gd name="T3" fmla="*/ 0 h 578"/>
                <a:gd name="T4" fmla="*/ 0 w 638"/>
                <a:gd name="T5" fmla="*/ 0 h 578"/>
                <a:gd name="T6" fmla="*/ 0 w 638"/>
                <a:gd name="T7" fmla="*/ 0 h 578"/>
                <a:gd name="T8" fmla="*/ 0 w 638"/>
                <a:gd name="T9" fmla="*/ 0 h 578"/>
                <a:gd name="T10" fmla="*/ 0 w 638"/>
                <a:gd name="T11" fmla="*/ 0 h 578"/>
                <a:gd name="T12" fmla="*/ 0 w 638"/>
                <a:gd name="T13" fmla="*/ 0 h 578"/>
                <a:gd name="T14" fmla="*/ 0 w 638"/>
                <a:gd name="T15" fmla="*/ 0 h 578"/>
                <a:gd name="T16" fmla="*/ 0 w 638"/>
                <a:gd name="T17" fmla="*/ 0 h 578"/>
                <a:gd name="T18" fmla="*/ 0 w 638"/>
                <a:gd name="T19" fmla="*/ 0 h 578"/>
                <a:gd name="T20" fmla="*/ 0 w 638"/>
                <a:gd name="T21" fmla="*/ 0 h 578"/>
                <a:gd name="T22" fmla="*/ 0 w 638"/>
                <a:gd name="T23" fmla="*/ 0 h 578"/>
                <a:gd name="T24" fmla="*/ 0 w 638"/>
                <a:gd name="T25" fmla="*/ 0 h 578"/>
                <a:gd name="T26" fmla="*/ 0 w 638"/>
                <a:gd name="T27" fmla="*/ 0 h 578"/>
                <a:gd name="T28" fmla="*/ 0 w 638"/>
                <a:gd name="T29" fmla="*/ 0 h 578"/>
                <a:gd name="T30" fmla="*/ 0 w 638"/>
                <a:gd name="T31" fmla="*/ 0 h 578"/>
                <a:gd name="T32" fmla="*/ 0 w 638"/>
                <a:gd name="T33" fmla="*/ 0 h 578"/>
                <a:gd name="T34" fmla="*/ 0 w 638"/>
                <a:gd name="T35" fmla="*/ 0 h 578"/>
                <a:gd name="T36" fmla="*/ 0 w 638"/>
                <a:gd name="T37" fmla="*/ 0 h 578"/>
                <a:gd name="T38" fmla="*/ 0 w 638"/>
                <a:gd name="T39" fmla="*/ 0 h 578"/>
                <a:gd name="T40" fmla="*/ 0 w 638"/>
                <a:gd name="T41" fmla="*/ 0 h 578"/>
                <a:gd name="T42" fmla="*/ 0 w 638"/>
                <a:gd name="T43" fmla="*/ 0 h 578"/>
                <a:gd name="T44" fmla="*/ 0 w 638"/>
                <a:gd name="T45" fmla="*/ 0 h 578"/>
                <a:gd name="T46" fmla="*/ 0 w 638"/>
                <a:gd name="T47" fmla="*/ 0 h 578"/>
                <a:gd name="T48" fmla="*/ 0 w 638"/>
                <a:gd name="T49" fmla="*/ 0 h 578"/>
                <a:gd name="T50" fmla="*/ 0 w 638"/>
                <a:gd name="T51" fmla="*/ 0 h 578"/>
                <a:gd name="T52" fmla="*/ 0 w 638"/>
                <a:gd name="T53" fmla="*/ 0 h 578"/>
                <a:gd name="T54" fmla="*/ 0 w 638"/>
                <a:gd name="T55" fmla="*/ 0 h 578"/>
                <a:gd name="T56" fmla="*/ 0 w 638"/>
                <a:gd name="T57" fmla="*/ 0 h 578"/>
                <a:gd name="T58" fmla="*/ 0 w 638"/>
                <a:gd name="T59" fmla="*/ 0 h 578"/>
                <a:gd name="T60" fmla="*/ 0 w 638"/>
                <a:gd name="T61" fmla="*/ 0 h 578"/>
                <a:gd name="T62" fmla="*/ 0 w 638"/>
                <a:gd name="T63" fmla="*/ 0 h 578"/>
                <a:gd name="T64" fmla="*/ 0 w 638"/>
                <a:gd name="T65" fmla="*/ 0 h 578"/>
                <a:gd name="T66" fmla="*/ 0 w 638"/>
                <a:gd name="T67" fmla="*/ 0 h 578"/>
                <a:gd name="T68" fmla="*/ 0 w 638"/>
                <a:gd name="T69" fmla="*/ 0 h 578"/>
                <a:gd name="T70" fmla="*/ 0 w 638"/>
                <a:gd name="T71" fmla="*/ 0 h 578"/>
                <a:gd name="T72" fmla="*/ 0 w 638"/>
                <a:gd name="T73" fmla="*/ 0 h 578"/>
                <a:gd name="T74" fmla="*/ 0 w 638"/>
                <a:gd name="T75" fmla="*/ 0 h 578"/>
                <a:gd name="T76" fmla="*/ 0 w 638"/>
                <a:gd name="T77" fmla="*/ 0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8"/>
                <a:gd name="T118" fmla="*/ 0 h 578"/>
                <a:gd name="T119" fmla="*/ 638 w 638"/>
                <a:gd name="T120" fmla="*/ 578 h 5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8" h="578">
                  <a:moveTo>
                    <a:pt x="98" y="0"/>
                  </a:moveTo>
                  <a:lnTo>
                    <a:pt x="135" y="0"/>
                  </a:lnTo>
                  <a:lnTo>
                    <a:pt x="196" y="0"/>
                  </a:lnTo>
                  <a:lnTo>
                    <a:pt x="257" y="49"/>
                  </a:lnTo>
                  <a:lnTo>
                    <a:pt x="319" y="49"/>
                  </a:lnTo>
                  <a:lnTo>
                    <a:pt x="380" y="49"/>
                  </a:lnTo>
                  <a:lnTo>
                    <a:pt x="479" y="49"/>
                  </a:lnTo>
                  <a:lnTo>
                    <a:pt x="552" y="86"/>
                  </a:lnTo>
                  <a:lnTo>
                    <a:pt x="614" y="172"/>
                  </a:lnTo>
                  <a:lnTo>
                    <a:pt x="638" y="246"/>
                  </a:lnTo>
                  <a:lnTo>
                    <a:pt x="614" y="332"/>
                  </a:lnTo>
                  <a:lnTo>
                    <a:pt x="577" y="417"/>
                  </a:lnTo>
                  <a:lnTo>
                    <a:pt x="614" y="492"/>
                  </a:lnTo>
                  <a:lnTo>
                    <a:pt x="638" y="578"/>
                  </a:lnTo>
                  <a:lnTo>
                    <a:pt x="614" y="578"/>
                  </a:lnTo>
                  <a:lnTo>
                    <a:pt x="552" y="578"/>
                  </a:lnTo>
                  <a:lnTo>
                    <a:pt x="479" y="541"/>
                  </a:lnTo>
                  <a:lnTo>
                    <a:pt x="418" y="541"/>
                  </a:lnTo>
                  <a:lnTo>
                    <a:pt x="380" y="541"/>
                  </a:lnTo>
                  <a:lnTo>
                    <a:pt x="319" y="541"/>
                  </a:lnTo>
                  <a:lnTo>
                    <a:pt x="257" y="541"/>
                  </a:lnTo>
                  <a:lnTo>
                    <a:pt x="196" y="541"/>
                  </a:lnTo>
                  <a:lnTo>
                    <a:pt x="135" y="541"/>
                  </a:lnTo>
                  <a:lnTo>
                    <a:pt x="98" y="541"/>
                  </a:lnTo>
                  <a:lnTo>
                    <a:pt x="61" y="455"/>
                  </a:lnTo>
                  <a:lnTo>
                    <a:pt x="98" y="455"/>
                  </a:lnTo>
                  <a:lnTo>
                    <a:pt x="61" y="369"/>
                  </a:lnTo>
                  <a:lnTo>
                    <a:pt x="61" y="295"/>
                  </a:lnTo>
                  <a:lnTo>
                    <a:pt x="0" y="209"/>
                  </a:lnTo>
                  <a:lnTo>
                    <a:pt x="61" y="172"/>
                  </a:lnTo>
                  <a:lnTo>
                    <a:pt x="61" y="86"/>
                  </a:lnTo>
                  <a:lnTo>
                    <a:pt x="98" y="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27" name="Freeform 76"/>
            <p:cNvSpPr>
              <a:spLocks/>
            </p:cNvSpPr>
            <p:nvPr/>
          </p:nvSpPr>
          <p:spPr bwMode="auto">
            <a:xfrm>
              <a:off x="1337" y="1683"/>
              <a:ext cx="86" cy="82"/>
            </a:xfrm>
            <a:custGeom>
              <a:avLst/>
              <a:gdLst>
                <a:gd name="T0" fmla="*/ 0 w 258"/>
                <a:gd name="T1" fmla="*/ 0 h 246"/>
                <a:gd name="T2" fmla="*/ 0 w 258"/>
                <a:gd name="T3" fmla="*/ 0 h 246"/>
                <a:gd name="T4" fmla="*/ 0 w 258"/>
                <a:gd name="T5" fmla="*/ 0 h 246"/>
                <a:gd name="T6" fmla="*/ 0 w 258"/>
                <a:gd name="T7" fmla="*/ 0 h 246"/>
                <a:gd name="T8" fmla="*/ 0 w 258"/>
                <a:gd name="T9" fmla="*/ 0 h 246"/>
                <a:gd name="T10" fmla="*/ 0 w 258"/>
                <a:gd name="T11" fmla="*/ 0 h 246"/>
                <a:gd name="T12" fmla="*/ 0 w 258"/>
                <a:gd name="T13" fmla="*/ 0 h 246"/>
                <a:gd name="T14" fmla="*/ 0 w 258"/>
                <a:gd name="T15" fmla="*/ 0 h 246"/>
                <a:gd name="T16" fmla="*/ 0 w 258"/>
                <a:gd name="T17" fmla="*/ 0 h 246"/>
                <a:gd name="T18" fmla="*/ 0 w 258"/>
                <a:gd name="T19" fmla="*/ 0 h 246"/>
                <a:gd name="T20" fmla="*/ 0 w 258"/>
                <a:gd name="T21" fmla="*/ 0 h 246"/>
                <a:gd name="T22" fmla="*/ 0 w 258"/>
                <a:gd name="T23" fmla="*/ 0 h 246"/>
                <a:gd name="T24" fmla="*/ 0 w 258"/>
                <a:gd name="T25" fmla="*/ 0 h 246"/>
                <a:gd name="T26" fmla="*/ 0 w 258"/>
                <a:gd name="T27" fmla="*/ 0 h 246"/>
                <a:gd name="T28" fmla="*/ 0 w 258"/>
                <a:gd name="T29" fmla="*/ 0 h 246"/>
                <a:gd name="T30" fmla="*/ 0 w 258"/>
                <a:gd name="T31" fmla="*/ 0 h 246"/>
                <a:gd name="T32" fmla="*/ 0 w 258"/>
                <a:gd name="T33" fmla="*/ 0 h 246"/>
                <a:gd name="T34" fmla="*/ 0 w 258"/>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8"/>
                <a:gd name="T55" fmla="*/ 0 h 246"/>
                <a:gd name="T56" fmla="*/ 258 w 25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8" h="246">
                  <a:moveTo>
                    <a:pt x="0" y="37"/>
                  </a:moveTo>
                  <a:lnTo>
                    <a:pt x="0" y="123"/>
                  </a:lnTo>
                  <a:lnTo>
                    <a:pt x="24" y="209"/>
                  </a:lnTo>
                  <a:lnTo>
                    <a:pt x="61" y="246"/>
                  </a:lnTo>
                  <a:lnTo>
                    <a:pt x="122" y="209"/>
                  </a:lnTo>
                  <a:lnTo>
                    <a:pt x="147" y="123"/>
                  </a:lnTo>
                  <a:lnTo>
                    <a:pt x="221" y="123"/>
                  </a:lnTo>
                  <a:lnTo>
                    <a:pt x="208" y="123"/>
                  </a:lnTo>
                  <a:lnTo>
                    <a:pt x="245" y="37"/>
                  </a:lnTo>
                  <a:lnTo>
                    <a:pt x="258" y="49"/>
                  </a:lnTo>
                  <a:lnTo>
                    <a:pt x="245" y="0"/>
                  </a:lnTo>
                  <a:lnTo>
                    <a:pt x="184" y="0"/>
                  </a:lnTo>
                  <a:lnTo>
                    <a:pt x="122" y="0"/>
                  </a:lnTo>
                  <a:lnTo>
                    <a:pt x="61" y="0"/>
                  </a:lnTo>
                  <a:lnTo>
                    <a:pt x="0" y="0"/>
                  </a:lnTo>
                  <a:lnTo>
                    <a:pt x="0" y="37"/>
                  </a:lnTo>
                  <a:close/>
                </a:path>
              </a:pathLst>
            </a:custGeom>
            <a:solidFill>
              <a:srgbClr val="00A100"/>
            </a:solidFill>
            <a:ln w="9525">
              <a:noFill/>
              <a:round/>
              <a:headEnd/>
              <a:tailEnd/>
            </a:ln>
          </p:spPr>
          <p:txBody>
            <a:bodyPr/>
            <a:lstStyle/>
            <a:p>
              <a:endParaRPr lang="en-GB">
                <a:solidFill>
                  <a:prstClr val="black"/>
                </a:solidFill>
              </a:endParaRPr>
            </a:p>
          </p:txBody>
        </p:sp>
        <p:sp>
          <p:nvSpPr>
            <p:cNvPr id="56528" name="Freeform 77"/>
            <p:cNvSpPr>
              <a:spLocks/>
            </p:cNvSpPr>
            <p:nvPr/>
          </p:nvSpPr>
          <p:spPr bwMode="auto">
            <a:xfrm>
              <a:off x="1337" y="1683"/>
              <a:ext cx="86" cy="82"/>
            </a:xfrm>
            <a:custGeom>
              <a:avLst/>
              <a:gdLst>
                <a:gd name="T0" fmla="*/ 0 w 258"/>
                <a:gd name="T1" fmla="*/ 0 h 246"/>
                <a:gd name="T2" fmla="*/ 0 w 258"/>
                <a:gd name="T3" fmla="*/ 0 h 246"/>
                <a:gd name="T4" fmla="*/ 0 w 258"/>
                <a:gd name="T5" fmla="*/ 0 h 246"/>
                <a:gd name="T6" fmla="*/ 0 w 258"/>
                <a:gd name="T7" fmla="*/ 0 h 246"/>
                <a:gd name="T8" fmla="*/ 0 w 258"/>
                <a:gd name="T9" fmla="*/ 0 h 246"/>
                <a:gd name="T10" fmla="*/ 0 w 258"/>
                <a:gd name="T11" fmla="*/ 0 h 246"/>
                <a:gd name="T12" fmla="*/ 0 w 258"/>
                <a:gd name="T13" fmla="*/ 0 h 246"/>
                <a:gd name="T14" fmla="*/ 0 w 258"/>
                <a:gd name="T15" fmla="*/ 0 h 246"/>
                <a:gd name="T16" fmla="*/ 0 w 258"/>
                <a:gd name="T17" fmla="*/ 0 h 246"/>
                <a:gd name="T18" fmla="*/ 0 w 258"/>
                <a:gd name="T19" fmla="*/ 0 h 246"/>
                <a:gd name="T20" fmla="*/ 0 w 258"/>
                <a:gd name="T21" fmla="*/ 0 h 246"/>
                <a:gd name="T22" fmla="*/ 0 w 258"/>
                <a:gd name="T23" fmla="*/ 0 h 246"/>
                <a:gd name="T24" fmla="*/ 0 w 258"/>
                <a:gd name="T25" fmla="*/ 0 h 246"/>
                <a:gd name="T26" fmla="*/ 0 w 258"/>
                <a:gd name="T27" fmla="*/ 0 h 246"/>
                <a:gd name="T28" fmla="*/ 0 w 258"/>
                <a:gd name="T29" fmla="*/ 0 h 246"/>
                <a:gd name="T30" fmla="*/ 0 w 258"/>
                <a:gd name="T31" fmla="*/ 0 h 246"/>
                <a:gd name="T32" fmla="*/ 0 w 258"/>
                <a:gd name="T33" fmla="*/ 0 h 246"/>
                <a:gd name="T34" fmla="*/ 0 w 258"/>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8"/>
                <a:gd name="T55" fmla="*/ 0 h 246"/>
                <a:gd name="T56" fmla="*/ 258 w 25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8" h="246">
                  <a:moveTo>
                    <a:pt x="0" y="37"/>
                  </a:moveTo>
                  <a:lnTo>
                    <a:pt x="0" y="123"/>
                  </a:lnTo>
                  <a:lnTo>
                    <a:pt x="24" y="209"/>
                  </a:lnTo>
                  <a:lnTo>
                    <a:pt x="61" y="246"/>
                  </a:lnTo>
                  <a:lnTo>
                    <a:pt x="122" y="209"/>
                  </a:lnTo>
                  <a:lnTo>
                    <a:pt x="147" y="123"/>
                  </a:lnTo>
                  <a:lnTo>
                    <a:pt x="221" y="123"/>
                  </a:lnTo>
                  <a:lnTo>
                    <a:pt x="208" y="123"/>
                  </a:lnTo>
                  <a:lnTo>
                    <a:pt x="245" y="37"/>
                  </a:lnTo>
                  <a:lnTo>
                    <a:pt x="258" y="49"/>
                  </a:lnTo>
                  <a:lnTo>
                    <a:pt x="245" y="0"/>
                  </a:lnTo>
                  <a:lnTo>
                    <a:pt x="184" y="0"/>
                  </a:lnTo>
                  <a:lnTo>
                    <a:pt x="122" y="0"/>
                  </a:lnTo>
                  <a:lnTo>
                    <a:pt x="61" y="0"/>
                  </a:lnTo>
                  <a:lnTo>
                    <a:pt x="0" y="0"/>
                  </a:lnTo>
                  <a:lnTo>
                    <a:pt x="0" y="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29" name="Freeform 78"/>
            <p:cNvSpPr>
              <a:spLocks/>
            </p:cNvSpPr>
            <p:nvPr/>
          </p:nvSpPr>
          <p:spPr bwMode="auto">
            <a:xfrm>
              <a:off x="1431" y="1806"/>
              <a:ext cx="127" cy="151"/>
            </a:xfrm>
            <a:custGeom>
              <a:avLst/>
              <a:gdLst>
                <a:gd name="T0" fmla="*/ 0 w 381"/>
                <a:gd name="T1" fmla="*/ 0 h 455"/>
                <a:gd name="T2" fmla="*/ 0 w 381"/>
                <a:gd name="T3" fmla="*/ 0 h 455"/>
                <a:gd name="T4" fmla="*/ 0 w 381"/>
                <a:gd name="T5" fmla="*/ 0 h 455"/>
                <a:gd name="T6" fmla="*/ 0 w 381"/>
                <a:gd name="T7" fmla="*/ 0 h 455"/>
                <a:gd name="T8" fmla="*/ 0 w 381"/>
                <a:gd name="T9" fmla="*/ 0 h 455"/>
                <a:gd name="T10" fmla="*/ 0 w 381"/>
                <a:gd name="T11" fmla="*/ 0 h 455"/>
                <a:gd name="T12" fmla="*/ 0 w 381"/>
                <a:gd name="T13" fmla="*/ 0 h 455"/>
                <a:gd name="T14" fmla="*/ 0 w 381"/>
                <a:gd name="T15" fmla="*/ 0 h 455"/>
                <a:gd name="T16" fmla="*/ 0 w 381"/>
                <a:gd name="T17" fmla="*/ 0 h 455"/>
                <a:gd name="T18" fmla="*/ 0 w 381"/>
                <a:gd name="T19" fmla="*/ 0 h 455"/>
                <a:gd name="T20" fmla="*/ 0 w 381"/>
                <a:gd name="T21" fmla="*/ 0 h 455"/>
                <a:gd name="T22" fmla="*/ 0 w 381"/>
                <a:gd name="T23" fmla="*/ 0 h 455"/>
                <a:gd name="T24" fmla="*/ 0 w 381"/>
                <a:gd name="T25" fmla="*/ 0 h 455"/>
                <a:gd name="T26" fmla="*/ 0 w 381"/>
                <a:gd name="T27" fmla="*/ 0 h 455"/>
                <a:gd name="T28" fmla="*/ 0 w 381"/>
                <a:gd name="T29" fmla="*/ 0 h 455"/>
                <a:gd name="T30" fmla="*/ 0 w 381"/>
                <a:gd name="T31" fmla="*/ 0 h 455"/>
                <a:gd name="T32" fmla="*/ 0 w 381"/>
                <a:gd name="T33" fmla="*/ 0 h 455"/>
                <a:gd name="T34" fmla="*/ 0 w 381"/>
                <a:gd name="T35" fmla="*/ 0 h 455"/>
                <a:gd name="T36" fmla="*/ 0 w 381"/>
                <a:gd name="T37" fmla="*/ 0 h 455"/>
                <a:gd name="T38" fmla="*/ 0 w 381"/>
                <a:gd name="T39" fmla="*/ 0 h 455"/>
                <a:gd name="T40" fmla="*/ 0 w 381"/>
                <a:gd name="T41" fmla="*/ 0 h 455"/>
                <a:gd name="T42" fmla="*/ 0 w 381"/>
                <a:gd name="T43" fmla="*/ 0 h 455"/>
                <a:gd name="T44" fmla="*/ 0 w 381"/>
                <a:gd name="T45" fmla="*/ 0 h 455"/>
                <a:gd name="T46" fmla="*/ 0 w 381"/>
                <a:gd name="T47" fmla="*/ 0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1"/>
                <a:gd name="T73" fmla="*/ 0 h 455"/>
                <a:gd name="T74" fmla="*/ 381 w 381"/>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1" h="455">
                  <a:moveTo>
                    <a:pt x="257" y="418"/>
                  </a:moveTo>
                  <a:lnTo>
                    <a:pt x="257" y="418"/>
                  </a:lnTo>
                  <a:lnTo>
                    <a:pt x="319" y="381"/>
                  </a:lnTo>
                  <a:lnTo>
                    <a:pt x="381" y="295"/>
                  </a:lnTo>
                  <a:lnTo>
                    <a:pt x="381" y="209"/>
                  </a:lnTo>
                  <a:lnTo>
                    <a:pt x="381" y="172"/>
                  </a:lnTo>
                  <a:lnTo>
                    <a:pt x="356" y="86"/>
                  </a:lnTo>
                  <a:lnTo>
                    <a:pt x="343" y="74"/>
                  </a:lnTo>
                  <a:lnTo>
                    <a:pt x="319" y="25"/>
                  </a:lnTo>
                  <a:lnTo>
                    <a:pt x="306" y="0"/>
                  </a:lnTo>
                  <a:lnTo>
                    <a:pt x="257" y="0"/>
                  </a:lnTo>
                  <a:lnTo>
                    <a:pt x="196" y="13"/>
                  </a:lnTo>
                  <a:lnTo>
                    <a:pt x="122" y="62"/>
                  </a:lnTo>
                  <a:lnTo>
                    <a:pt x="61" y="98"/>
                  </a:lnTo>
                  <a:lnTo>
                    <a:pt x="36" y="172"/>
                  </a:lnTo>
                  <a:lnTo>
                    <a:pt x="0" y="209"/>
                  </a:lnTo>
                  <a:lnTo>
                    <a:pt x="36" y="295"/>
                  </a:lnTo>
                  <a:lnTo>
                    <a:pt x="98" y="332"/>
                  </a:lnTo>
                  <a:lnTo>
                    <a:pt x="134" y="418"/>
                  </a:lnTo>
                  <a:lnTo>
                    <a:pt x="196" y="455"/>
                  </a:lnTo>
                  <a:lnTo>
                    <a:pt x="257" y="455"/>
                  </a:lnTo>
                  <a:lnTo>
                    <a:pt x="282" y="455"/>
                  </a:lnTo>
                  <a:lnTo>
                    <a:pt x="257" y="418"/>
                  </a:lnTo>
                  <a:close/>
                </a:path>
              </a:pathLst>
            </a:custGeom>
            <a:solidFill>
              <a:srgbClr val="00A100"/>
            </a:solidFill>
            <a:ln w="9525">
              <a:noFill/>
              <a:round/>
              <a:headEnd/>
              <a:tailEnd/>
            </a:ln>
          </p:spPr>
          <p:txBody>
            <a:bodyPr/>
            <a:lstStyle/>
            <a:p>
              <a:endParaRPr lang="en-GB">
                <a:solidFill>
                  <a:prstClr val="black"/>
                </a:solidFill>
              </a:endParaRPr>
            </a:p>
          </p:txBody>
        </p:sp>
        <p:sp>
          <p:nvSpPr>
            <p:cNvPr id="56530" name="Freeform 79"/>
            <p:cNvSpPr>
              <a:spLocks/>
            </p:cNvSpPr>
            <p:nvPr/>
          </p:nvSpPr>
          <p:spPr bwMode="auto">
            <a:xfrm>
              <a:off x="1431" y="1806"/>
              <a:ext cx="127" cy="151"/>
            </a:xfrm>
            <a:custGeom>
              <a:avLst/>
              <a:gdLst>
                <a:gd name="T0" fmla="*/ 0 w 381"/>
                <a:gd name="T1" fmla="*/ 0 h 455"/>
                <a:gd name="T2" fmla="*/ 0 w 381"/>
                <a:gd name="T3" fmla="*/ 0 h 455"/>
                <a:gd name="T4" fmla="*/ 0 w 381"/>
                <a:gd name="T5" fmla="*/ 0 h 455"/>
                <a:gd name="T6" fmla="*/ 0 w 381"/>
                <a:gd name="T7" fmla="*/ 0 h 455"/>
                <a:gd name="T8" fmla="*/ 0 w 381"/>
                <a:gd name="T9" fmla="*/ 0 h 455"/>
                <a:gd name="T10" fmla="*/ 0 w 381"/>
                <a:gd name="T11" fmla="*/ 0 h 455"/>
                <a:gd name="T12" fmla="*/ 0 w 381"/>
                <a:gd name="T13" fmla="*/ 0 h 455"/>
                <a:gd name="T14" fmla="*/ 0 w 381"/>
                <a:gd name="T15" fmla="*/ 0 h 455"/>
                <a:gd name="T16" fmla="*/ 0 w 381"/>
                <a:gd name="T17" fmla="*/ 0 h 455"/>
                <a:gd name="T18" fmla="*/ 0 w 381"/>
                <a:gd name="T19" fmla="*/ 0 h 455"/>
                <a:gd name="T20" fmla="*/ 0 w 381"/>
                <a:gd name="T21" fmla="*/ 0 h 455"/>
                <a:gd name="T22" fmla="*/ 0 w 381"/>
                <a:gd name="T23" fmla="*/ 0 h 455"/>
                <a:gd name="T24" fmla="*/ 0 w 381"/>
                <a:gd name="T25" fmla="*/ 0 h 455"/>
                <a:gd name="T26" fmla="*/ 0 w 381"/>
                <a:gd name="T27" fmla="*/ 0 h 455"/>
                <a:gd name="T28" fmla="*/ 0 w 381"/>
                <a:gd name="T29" fmla="*/ 0 h 455"/>
                <a:gd name="T30" fmla="*/ 0 w 381"/>
                <a:gd name="T31" fmla="*/ 0 h 455"/>
                <a:gd name="T32" fmla="*/ 0 w 381"/>
                <a:gd name="T33" fmla="*/ 0 h 455"/>
                <a:gd name="T34" fmla="*/ 0 w 381"/>
                <a:gd name="T35" fmla="*/ 0 h 455"/>
                <a:gd name="T36" fmla="*/ 0 w 381"/>
                <a:gd name="T37" fmla="*/ 0 h 455"/>
                <a:gd name="T38" fmla="*/ 0 w 381"/>
                <a:gd name="T39" fmla="*/ 0 h 455"/>
                <a:gd name="T40" fmla="*/ 0 w 381"/>
                <a:gd name="T41" fmla="*/ 0 h 455"/>
                <a:gd name="T42" fmla="*/ 0 w 381"/>
                <a:gd name="T43" fmla="*/ 0 h 455"/>
                <a:gd name="T44" fmla="*/ 0 w 381"/>
                <a:gd name="T45" fmla="*/ 0 h 455"/>
                <a:gd name="T46" fmla="*/ 0 w 381"/>
                <a:gd name="T47" fmla="*/ 0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1"/>
                <a:gd name="T73" fmla="*/ 0 h 455"/>
                <a:gd name="T74" fmla="*/ 381 w 381"/>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1" h="455">
                  <a:moveTo>
                    <a:pt x="257" y="418"/>
                  </a:moveTo>
                  <a:lnTo>
                    <a:pt x="257" y="418"/>
                  </a:lnTo>
                  <a:lnTo>
                    <a:pt x="319" y="381"/>
                  </a:lnTo>
                  <a:lnTo>
                    <a:pt x="381" y="295"/>
                  </a:lnTo>
                  <a:lnTo>
                    <a:pt x="381" y="209"/>
                  </a:lnTo>
                  <a:lnTo>
                    <a:pt x="381" y="172"/>
                  </a:lnTo>
                  <a:lnTo>
                    <a:pt x="356" y="86"/>
                  </a:lnTo>
                  <a:lnTo>
                    <a:pt x="343" y="74"/>
                  </a:lnTo>
                  <a:lnTo>
                    <a:pt x="319" y="25"/>
                  </a:lnTo>
                  <a:lnTo>
                    <a:pt x="306" y="0"/>
                  </a:lnTo>
                  <a:lnTo>
                    <a:pt x="257" y="0"/>
                  </a:lnTo>
                  <a:lnTo>
                    <a:pt x="196" y="13"/>
                  </a:lnTo>
                  <a:lnTo>
                    <a:pt x="122" y="62"/>
                  </a:lnTo>
                  <a:lnTo>
                    <a:pt x="61" y="98"/>
                  </a:lnTo>
                  <a:lnTo>
                    <a:pt x="36" y="172"/>
                  </a:lnTo>
                  <a:lnTo>
                    <a:pt x="0" y="209"/>
                  </a:lnTo>
                  <a:lnTo>
                    <a:pt x="36" y="295"/>
                  </a:lnTo>
                  <a:lnTo>
                    <a:pt x="98" y="332"/>
                  </a:lnTo>
                  <a:lnTo>
                    <a:pt x="134" y="418"/>
                  </a:lnTo>
                  <a:lnTo>
                    <a:pt x="196" y="455"/>
                  </a:lnTo>
                  <a:lnTo>
                    <a:pt x="257" y="455"/>
                  </a:lnTo>
                  <a:lnTo>
                    <a:pt x="282" y="455"/>
                  </a:lnTo>
                  <a:lnTo>
                    <a:pt x="257" y="41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31" name="Freeform 80"/>
            <p:cNvSpPr>
              <a:spLocks/>
            </p:cNvSpPr>
            <p:nvPr/>
          </p:nvSpPr>
          <p:spPr bwMode="auto">
            <a:xfrm>
              <a:off x="1517" y="1871"/>
              <a:ext cx="180" cy="201"/>
            </a:xfrm>
            <a:custGeom>
              <a:avLst/>
              <a:gdLst>
                <a:gd name="T0" fmla="*/ 0 w 541"/>
                <a:gd name="T1" fmla="*/ 0 h 602"/>
                <a:gd name="T2" fmla="*/ 0 w 541"/>
                <a:gd name="T3" fmla="*/ 0 h 602"/>
                <a:gd name="T4" fmla="*/ 0 w 541"/>
                <a:gd name="T5" fmla="*/ 0 h 602"/>
                <a:gd name="T6" fmla="*/ 0 w 541"/>
                <a:gd name="T7" fmla="*/ 0 h 602"/>
                <a:gd name="T8" fmla="*/ 0 w 541"/>
                <a:gd name="T9" fmla="*/ 0 h 602"/>
                <a:gd name="T10" fmla="*/ 0 w 541"/>
                <a:gd name="T11" fmla="*/ 0 h 602"/>
                <a:gd name="T12" fmla="*/ 0 w 541"/>
                <a:gd name="T13" fmla="*/ 0 h 602"/>
                <a:gd name="T14" fmla="*/ 0 w 541"/>
                <a:gd name="T15" fmla="*/ 0 h 602"/>
                <a:gd name="T16" fmla="*/ 0 w 541"/>
                <a:gd name="T17" fmla="*/ 0 h 602"/>
                <a:gd name="T18" fmla="*/ 0 w 541"/>
                <a:gd name="T19" fmla="*/ 0 h 602"/>
                <a:gd name="T20" fmla="*/ 0 w 541"/>
                <a:gd name="T21" fmla="*/ 0 h 602"/>
                <a:gd name="T22" fmla="*/ 0 w 541"/>
                <a:gd name="T23" fmla="*/ 0 h 602"/>
                <a:gd name="T24" fmla="*/ 0 w 541"/>
                <a:gd name="T25" fmla="*/ 0 h 602"/>
                <a:gd name="T26" fmla="*/ 0 w 541"/>
                <a:gd name="T27" fmla="*/ 0 h 602"/>
                <a:gd name="T28" fmla="*/ 0 w 541"/>
                <a:gd name="T29" fmla="*/ 0 h 602"/>
                <a:gd name="T30" fmla="*/ 0 w 541"/>
                <a:gd name="T31" fmla="*/ 0 h 602"/>
                <a:gd name="T32" fmla="*/ 0 w 541"/>
                <a:gd name="T33" fmla="*/ 0 h 602"/>
                <a:gd name="T34" fmla="*/ 0 w 541"/>
                <a:gd name="T35" fmla="*/ 0 h 602"/>
                <a:gd name="T36" fmla="*/ 0 w 541"/>
                <a:gd name="T37" fmla="*/ 0 h 602"/>
                <a:gd name="T38" fmla="*/ 0 w 541"/>
                <a:gd name="T39" fmla="*/ 0 h 602"/>
                <a:gd name="T40" fmla="*/ 0 w 541"/>
                <a:gd name="T41" fmla="*/ 0 h 602"/>
                <a:gd name="T42" fmla="*/ 0 w 541"/>
                <a:gd name="T43" fmla="*/ 0 h 602"/>
                <a:gd name="T44" fmla="*/ 0 w 541"/>
                <a:gd name="T45" fmla="*/ 0 h 602"/>
                <a:gd name="T46" fmla="*/ 0 w 541"/>
                <a:gd name="T47" fmla="*/ 0 h 602"/>
                <a:gd name="T48" fmla="*/ 0 w 541"/>
                <a:gd name="T49" fmla="*/ 0 h 602"/>
                <a:gd name="T50" fmla="*/ 0 w 541"/>
                <a:gd name="T51" fmla="*/ 0 h 602"/>
                <a:gd name="T52" fmla="*/ 0 w 541"/>
                <a:gd name="T53" fmla="*/ 0 h 602"/>
                <a:gd name="T54" fmla="*/ 0 w 541"/>
                <a:gd name="T55" fmla="*/ 0 h 602"/>
                <a:gd name="T56" fmla="*/ 0 w 541"/>
                <a:gd name="T57" fmla="*/ 0 h 602"/>
                <a:gd name="T58" fmla="*/ 0 w 541"/>
                <a:gd name="T59" fmla="*/ 0 h 602"/>
                <a:gd name="T60" fmla="*/ 0 w 541"/>
                <a:gd name="T61" fmla="*/ 0 h 602"/>
                <a:gd name="T62" fmla="*/ 0 w 541"/>
                <a:gd name="T63" fmla="*/ 0 h 602"/>
                <a:gd name="T64" fmla="*/ 0 w 541"/>
                <a:gd name="T65" fmla="*/ 0 h 602"/>
                <a:gd name="T66" fmla="*/ 0 w 541"/>
                <a:gd name="T67" fmla="*/ 0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602"/>
                <a:gd name="T104" fmla="*/ 541 w 541"/>
                <a:gd name="T105" fmla="*/ 602 h 6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602">
                  <a:moveTo>
                    <a:pt x="0" y="221"/>
                  </a:moveTo>
                  <a:lnTo>
                    <a:pt x="0" y="221"/>
                  </a:lnTo>
                  <a:lnTo>
                    <a:pt x="62" y="184"/>
                  </a:lnTo>
                  <a:lnTo>
                    <a:pt x="124" y="98"/>
                  </a:lnTo>
                  <a:lnTo>
                    <a:pt x="124" y="12"/>
                  </a:lnTo>
                  <a:lnTo>
                    <a:pt x="124" y="0"/>
                  </a:lnTo>
                  <a:lnTo>
                    <a:pt x="160" y="0"/>
                  </a:lnTo>
                  <a:lnTo>
                    <a:pt x="222" y="12"/>
                  </a:lnTo>
                  <a:lnTo>
                    <a:pt x="295" y="73"/>
                  </a:lnTo>
                  <a:lnTo>
                    <a:pt x="320" y="98"/>
                  </a:lnTo>
                  <a:lnTo>
                    <a:pt x="320" y="123"/>
                  </a:lnTo>
                  <a:lnTo>
                    <a:pt x="394" y="159"/>
                  </a:lnTo>
                  <a:lnTo>
                    <a:pt x="455" y="184"/>
                  </a:lnTo>
                  <a:lnTo>
                    <a:pt x="455" y="135"/>
                  </a:lnTo>
                  <a:lnTo>
                    <a:pt x="455" y="184"/>
                  </a:lnTo>
                  <a:lnTo>
                    <a:pt x="480" y="258"/>
                  </a:lnTo>
                  <a:lnTo>
                    <a:pt x="455" y="258"/>
                  </a:lnTo>
                  <a:lnTo>
                    <a:pt x="492" y="307"/>
                  </a:lnTo>
                  <a:lnTo>
                    <a:pt x="517" y="381"/>
                  </a:lnTo>
                  <a:lnTo>
                    <a:pt x="517" y="467"/>
                  </a:lnTo>
                  <a:lnTo>
                    <a:pt x="541" y="553"/>
                  </a:lnTo>
                  <a:lnTo>
                    <a:pt x="541" y="602"/>
                  </a:lnTo>
                  <a:lnTo>
                    <a:pt x="517" y="553"/>
                  </a:lnTo>
                  <a:lnTo>
                    <a:pt x="455" y="553"/>
                  </a:lnTo>
                  <a:lnTo>
                    <a:pt x="381" y="553"/>
                  </a:lnTo>
                  <a:lnTo>
                    <a:pt x="320" y="553"/>
                  </a:lnTo>
                  <a:lnTo>
                    <a:pt x="258" y="516"/>
                  </a:lnTo>
                  <a:lnTo>
                    <a:pt x="197" y="467"/>
                  </a:lnTo>
                  <a:lnTo>
                    <a:pt x="160" y="381"/>
                  </a:lnTo>
                  <a:lnTo>
                    <a:pt x="160" y="343"/>
                  </a:lnTo>
                  <a:lnTo>
                    <a:pt x="99" y="307"/>
                  </a:lnTo>
                  <a:lnTo>
                    <a:pt x="25" y="258"/>
                  </a:lnTo>
                  <a:lnTo>
                    <a:pt x="0" y="221"/>
                  </a:lnTo>
                  <a:close/>
                </a:path>
              </a:pathLst>
            </a:custGeom>
            <a:solidFill>
              <a:srgbClr val="00A100"/>
            </a:solidFill>
            <a:ln w="9525">
              <a:noFill/>
              <a:round/>
              <a:headEnd/>
              <a:tailEnd/>
            </a:ln>
          </p:spPr>
          <p:txBody>
            <a:bodyPr/>
            <a:lstStyle/>
            <a:p>
              <a:endParaRPr lang="en-GB">
                <a:solidFill>
                  <a:prstClr val="black"/>
                </a:solidFill>
              </a:endParaRPr>
            </a:p>
          </p:txBody>
        </p:sp>
        <p:sp>
          <p:nvSpPr>
            <p:cNvPr id="56532" name="Freeform 81"/>
            <p:cNvSpPr>
              <a:spLocks/>
            </p:cNvSpPr>
            <p:nvPr/>
          </p:nvSpPr>
          <p:spPr bwMode="auto">
            <a:xfrm>
              <a:off x="1517" y="1871"/>
              <a:ext cx="180" cy="201"/>
            </a:xfrm>
            <a:custGeom>
              <a:avLst/>
              <a:gdLst>
                <a:gd name="T0" fmla="*/ 0 w 541"/>
                <a:gd name="T1" fmla="*/ 0 h 602"/>
                <a:gd name="T2" fmla="*/ 0 w 541"/>
                <a:gd name="T3" fmla="*/ 0 h 602"/>
                <a:gd name="T4" fmla="*/ 0 w 541"/>
                <a:gd name="T5" fmla="*/ 0 h 602"/>
                <a:gd name="T6" fmla="*/ 0 w 541"/>
                <a:gd name="T7" fmla="*/ 0 h 602"/>
                <a:gd name="T8" fmla="*/ 0 w 541"/>
                <a:gd name="T9" fmla="*/ 0 h 602"/>
                <a:gd name="T10" fmla="*/ 0 w 541"/>
                <a:gd name="T11" fmla="*/ 0 h 602"/>
                <a:gd name="T12" fmla="*/ 0 w 541"/>
                <a:gd name="T13" fmla="*/ 0 h 602"/>
                <a:gd name="T14" fmla="*/ 0 w 541"/>
                <a:gd name="T15" fmla="*/ 0 h 602"/>
                <a:gd name="T16" fmla="*/ 0 w 541"/>
                <a:gd name="T17" fmla="*/ 0 h 602"/>
                <a:gd name="T18" fmla="*/ 0 w 541"/>
                <a:gd name="T19" fmla="*/ 0 h 602"/>
                <a:gd name="T20" fmla="*/ 0 w 541"/>
                <a:gd name="T21" fmla="*/ 0 h 602"/>
                <a:gd name="T22" fmla="*/ 0 w 541"/>
                <a:gd name="T23" fmla="*/ 0 h 602"/>
                <a:gd name="T24" fmla="*/ 0 w 541"/>
                <a:gd name="T25" fmla="*/ 0 h 602"/>
                <a:gd name="T26" fmla="*/ 0 w 541"/>
                <a:gd name="T27" fmla="*/ 0 h 602"/>
                <a:gd name="T28" fmla="*/ 0 w 541"/>
                <a:gd name="T29" fmla="*/ 0 h 602"/>
                <a:gd name="T30" fmla="*/ 0 w 541"/>
                <a:gd name="T31" fmla="*/ 0 h 602"/>
                <a:gd name="T32" fmla="*/ 0 w 541"/>
                <a:gd name="T33" fmla="*/ 0 h 602"/>
                <a:gd name="T34" fmla="*/ 0 w 541"/>
                <a:gd name="T35" fmla="*/ 0 h 602"/>
                <a:gd name="T36" fmla="*/ 0 w 541"/>
                <a:gd name="T37" fmla="*/ 0 h 602"/>
                <a:gd name="T38" fmla="*/ 0 w 541"/>
                <a:gd name="T39" fmla="*/ 0 h 602"/>
                <a:gd name="T40" fmla="*/ 0 w 541"/>
                <a:gd name="T41" fmla="*/ 0 h 602"/>
                <a:gd name="T42" fmla="*/ 0 w 541"/>
                <a:gd name="T43" fmla="*/ 0 h 602"/>
                <a:gd name="T44" fmla="*/ 0 w 541"/>
                <a:gd name="T45" fmla="*/ 0 h 602"/>
                <a:gd name="T46" fmla="*/ 0 w 541"/>
                <a:gd name="T47" fmla="*/ 0 h 602"/>
                <a:gd name="T48" fmla="*/ 0 w 541"/>
                <a:gd name="T49" fmla="*/ 0 h 602"/>
                <a:gd name="T50" fmla="*/ 0 w 541"/>
                <a:gd name="T51" fmla="*/ 0 h 602"/>
                <a:gd name="T52" fmla="*/ 0 w 541"/>
                <a:gd name="T53" fmla="*/ 0 h 602"/>
                <a:gd name="T54" fmla="*/ 0 w 541"/>
                <a:gd name="T55" fmla="*/ 0 h 602"/>
                <a:gd name="T56" fmla="*/ 0 w 541"/>
                <a:gd name="T57" fmla="*/ 0 h 602"/>
                <a:gd name="T58" fmla="*/ 0 w 541"/>
                <a:gd name="T59" fmla="*/ 0 h 602"/>
                <a:gd name="T60" fmla="*/ 0 w 541"/>
                <a:gd name="T61" fmla="*/ 0 h 602"/>
                <a:gd name="T62" fmla="*/ 0 w 541"/>
                <a:gd name="T63" fmla="*/ 0 h 602"/>
                <a:gd name="T64" fmla="*/ 0 w 541"/>
                <a:gd name="T65" fmla="*/ 0 h 602"/>
                <a:gd name="T66" fmla="*/ 0 w 541"/>
                <a:gd name="T67" fmla="*/ 0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602"/>
                <a:gd name="T104" fmla="*/ 541 w 541"/>
                <a:gd name="T105" fmla="*/ 602 h 6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602">
                  <a:moveTo>
                    <a:pt x="0" y="221"/>
                  </a:moveTo>
                  <a:lnTo>
                    <a:pt x="0" y="221"/>
                  </a:lnTo>
                  <a:lnTo>
                    <a:pt x="62" y="184"/>
                  </a:lnTo>
                  <a:lnTo>
                    <a:pt x="124" y="98"/>
                  </a:lnTo>
                  <a:lnTo>
                    <a:pt x="124" y="12"/>
                  </a:lnTo>
                  <a:lnTo>
                    <a:pt x="124" y="0"/>
                  </a:lnTo>
                  <a:lnTo>
                    <a:pt x="160" y="0"/>
                  </a:lnTo>
                  <a:lnTo>
                    <a:pt x="222" y="12"/>
                  </a:lnTo>
                  <a:lnTo>
                    <a:pt x="295" y="73"/>
                  </a:lnTo>
                  <a:lnTo>
                    <a:pt x="320" y="98"/>
                  </a:lnTo>
                  <a:lnTo>
                    <a:pt x="320" y="123"/>
                  </a:lnTo>
                  <a:lnTo>
                    <a:pt x="394" y="159"/>
                  </a:lnTo>
                  <a:lnTo>
                    <a:pt x="455" y="184"/>
                  </a:lnTo>
                  <a:lnTo>
                    <a:pt x="455" y="135"/>
                  </a:lnTo>
                  <a:lnTo>
                    <a:pt x="455" y="184"/>
                  </a:lnTo>
                  <a:lnTo>
                    <a:pt x="480" y="258"/>
                  </a:lnTo>
                  <a:lnTo>
                    <a:pt x="455" y="258"/>
                  </a:lnTo>
                  <a:lnTo>
                    <a:pt x="492" y="307"/>
                  </a:lnTo>
                  <a:lnTo>
                    <a:pt x="517" y="381"/>
                  </a:lnTo>
                  <a:lnTo>
                    <a:pt x="517" y="467"/>
                  </a:lnTo>
                  <a:lnTo>
                    <a:pt x="541" y="553"/>
                  </a:lnTo>
                  <a:lnTo>
                    <a:pt x="541" y="602"/>
                  </a:lnTo>
                  <a:lnTo>
                    <a:pt x="517" y="553"/>
                  </a:lnTo>
                  <a:lnTo>
                    <a:pt x="455" y="553"/>
                  </a:lnTo>
                  <a:lnTo>
                    <a:pt x="381" y="553"/>
                  </a:lnTo>
                  <a:lnTo>
                    <a:pt x="320" y="553"/>
                  </a:lnTo>
                  <a:lnTo>
                    <a:pt x="258" y="516"/>
                  </a:lnTo>
                  <a:lnTo>
                    <a:pt x="197" y="467"/>
                  </a:lnTo>
                  <a:lnTo>
                    <a:pt x="160" y="381"/>
                  </a:lnTo>
                  <a:lnTo>
                    <a:pt x="160" y="343"/>
                  </a:lnTo>
                  <a:lnTo>
                    <a:pt x="99" y="307"/>
                  </a:lnTo>
                  <a:lnTo>
                    <a:pt x="25" y="258"/>
                  </a:lnTo>
                  <a:lnTo>
                    <a:pt x="0" y="221"/>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33" name="Freeform 82"/>
            <p:cNvSpPr>
              <a:spLocks/>
            </p:cNvSpPr>
            <p:nvPr/>
          </p:nvSpPr>
          <p:spPr bwMode="auto">
            <a:xfrm>
              <a:off x="1669" y="1794"/>
              <a:ext cx="254" cy="278"/>
            </a:xfrm>
            <a:custGeom>
              <a:avLst/>
              <a:gdLst>
                <a:gd name="T0" fmla="*/ 0 w 763"/>
                <a:gd name="T1" fmla="*/ 0 h 835"/>
                <a:gd name="T2" fmla="*/ 0 w 763"/>
                <a:gd name="T3" fmla="*/ 0 h 835"/>
                <a:gd name="T4" fmla="*/ 0 w 763"/>
                <a:gd name="T5" fmla="*/ 0 h 835"/>
                <a:gd name="T6" fmla="*/ 0 w 763"/>
                <a:gd name="T7" fmla="*/ 0 h 835"/>
                <a:gd name="T8" fmla="*/ 0 w 763"/>
                <a:gd name="T9" fmla="*/ 0 h 835"/>
                <a:gd name="T10" fmla="*/ 0 w 763"/>
                <a:gd name="T11" fmla="*/ 0 h 835"/>
                <a:gd name="T12" fmla="*/ 0 w 763"/>
                <a:gd name="T13" fmla="*/ 0 h 835"/>
                <a:gd name="T14" fmla="*/ 0 w 763"/>
                <a:gd name="T15" fmla="*/ 0 h 835"/>
                <a:gd name="T16" fmla="*/ 0 w 763"/>
                <a:gd name="T17" fmla="*/ 0 h 835"/>
                <a:gd name="T18" fmla="*/ 0 w 763"/>
                <a:gd name="T19" fmla="*/ 0 h 835"/>
                <a:gd name="T20" fmla="*/ 0 w 763"/>
                <a:gd name="T21" fmla="*/ 0 h 835"/>
                <a:gd name="T22" fmla="*/ 0 w 763"/>
                <a:gd name="T23" fmla="*/ 0 h 835"/>
                <a:gd name="T24" fmla="*/ 0 w 763"/>
                <a:gd name="T25" fmla="*/ 0 h 835"/>
                <a:gd name="T26" fmla="*/ 0 w 763"/>
                <a:gd name="T27" fmla="*/ 0 h 835"/>
                <a:gd name="T28" fmla="*/ 0 w 763"/>
                <a:gd name="T29" fmla="*/ 0 h 835"/>
                <a:gd name="T30" fmla="*/ 0 w 763"/>
                <a:gd name="T31" fmla="*/ 0 h 835"/>
                <a:gd name="T32" fmla="*/ 0 w 763"/>
                <a:gd name="T33" fmla="*/ 0 h 835"/>
                <a:gd name="T34" fmla="*/ 0 w 763"/>
                <a:gd name="T35" fmla="*/ 0 h 835"/>
                <a:gd name="T36" fmla="*/ 0 w 763"/>
                <a:gd name="T37" fmla="*/ 0 h 835"/>
                <a:gd name="T38" fmla="*/ 0 w 763"/>
                <a:gd name="T39" fmla="*/ 0 h 835"/>
                <a:gd name="T40" fmla="*/ 0 w 763"/>
                <a:gd name="T41" fmla="*/ 0 h 835"/>
                <a:gd name="T42" fmla="*/ 0 w 763"/>
                <a:gd name="T43" fmla="*/ 0 h 835"/>
                <a:gd name="T44" fmla="*/ 0 w 763"/>
                <a:gd name="T45" fmla="*/ 0 h 835"/>
                <a:gd name="T46" fmla="*/ 0 w 763"/>
                <a:gd name="T47" fmla="*/ 0 h 835"/>
                <a:gd name="T48" fmla="*/ 0 w 763"/>
                <a:gd name="T49" fmla="*/ 0 h 835"/>
                <a:gd name="T50" fmla="*/ 0 w 763"/>
                <a:gd name="T51" fmla="*/ 0 h 835"/>
                <a:gd name="T52" fmla="*/ 0 w 763"/>
                <a:gd name="T53" fmla="*/ 0 h 835"/>
                <a:gd name="T54" fmla="*/ 0 w 763"/>
                <a:gd name="T55" fmla="*/ 0 h 835"/>
                <a:gd name="T56" fmla="*/ 0 w 763"/>
                <a:gd name="T57" fmla="*/ 0 h 835"/>
                <a:gd name="T58" fmla="*/ 0 w 763"/>
                <a:gd name="T59" fmla="*/ 0 h 835"/>
                <a:gd name="T60" fmla="*/ 0 w 763"/>
                <a:gd name="T61" fmla="*/ 0 h 835"/>
                <a:gd name="T62" fmla="*/ 0 w 763"/>
                <a:gd name="T63" fmla="*/ 0 h 835"/>
                <a:gd name="T64" fmla="*/ 0 w 763"/>
                <a:gd name="T65" fmla="*/ 0 h 835"/>
                <a:gd name="T66" fmla="*/ 0 w 763"/>
                <a:gd name="T67" fmla="*/ 0 h 835"/>
                <a:gd name="T68" fmla="*/ 0 w 763"/>
                <a:gd name="T69" fmla="*/ 0 h 835"/>
                <a:gd name="T70" fmla="*/ 0 w 763"/>
                <a:gd name="T71" fmla="*/ 0 h 835"/>
                <a:gd name="T72" fmla="*/ 0 w 763"/>
                <a:gd name="T73" fmla="*/ 0 h 835"/>
                <a:gd name="T74" fmla="*/ 0 w 763"/>
                <a:gd name="T75" fmla="*/ 0 h 835"/>
                <a:gd name="T76" fmla="*/ 0 w 763"/>
                <a:gd name="T77" fmla="*/ 0 h 835"/>
                <a:gd name="T78" fmla="*/ 0 w 763"/>
                <a:gd name="T79" fmla="*/ 0 h 835"/>
                <a:gd name="T80" fmla="*/ 0 w 763"/>
                <a:gd name="T81" fmla="*/ 0 h 835"/>
                <a:gd name="T82" fmla="*/ 0 w 763"/>
                <a:gd name="T83" fmla="*/ 0 h 835"/>
                <a:gd name="T84" fmla="*/ 0 w 763"/>
                <a:gd name="T85" fmla="*/ 0 h 835"/>
                <a:gd name="T86" fmla="*/ 0 w 763"/>
                <a:gd name="T87" fmla="*/ 0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3"/>
                <a:gd name="T133" fmla="*/ 0 h 835"/>
                <a:gd name="T134" fmla="*/ 763 w 763"/>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3" h="835">
                  <a:moveTo>
                    <a:pt x="0" y="368"/>
                  </a:moveTo>
                  <a:lnTo>
                    <a:pt x="0" y="368"/>
                  </a:lnTo>
                  <a:lnTo>
                    <a:pt x="0" y="282"/>
                  </a:lnTo>
                  <a:lnTo>
                    <a:pt x="25" y="208"/>
                  </a:lnTo>
                  <a:lnTo>
                    <a:pt x="0" y="122"/>
                  </a:lnTo>
                  <a:lnTo>
                    <a:pt x="0" y="36"/>
                  </a:lnTo>
                  <a:lnTo>
                    <a:pt x="62" y="0"/>
                  </a:lnTo>
                  <a:lnTo>
                    <a:pt x="123" y="36"/>
                  </a:lnTo>
                  <a:lnTo>
                    <a:pt x="184" y="36"/>
                  </a:lnTo>
                  <a:lnTo>
                    <a:pt x="259" y="36"/>
                  </a:lnTo>
                  <a:lnTo>
                    <a:pt x="320" y="0"/>
                  </a:lnTo>
                  <a:lnTo>
                    <a:pt x="381" y="0"/>
                  </a:lnTo>
                  <a:lnTo>
                    <a:pt x="418" y="86"/>
                  </a:lnTo>
                  <a:lnTo>
                    <a:pt x="479" y="86"/>
                  </a:lnTo>
                  <a:lnTo>
                    <a:pt x="541" y="86"/>
                  </a:lnTo>
                  <a:lnTo>
                    <a:pt x="602" y="86"/>
                  </a:lnTo>
                  <a:lnTo>
                    <a:pt x="640" y="86"/>
                  </a:lnTo>
                  <a:lnTo>
                    <a:pt x="701" y="86"/>
                  </a:lnTo>
                  <a:lnTo>
                    <a:pt x="738" y="86"/>
                  </a:lnTo>
                  <a:lnTo>
                    <a:pt x="763" y="122"/>
                  </a:lnTo>
                  <a:lnTo>
                    <a:pt x="763" y="208"/>
                  </a:lnTo>
                  <a:lnTo>
                    <a:pt x="763" y="282"/>
                  </a:lnTo>
                  <a:lnTo>
                    <a:pt x="701" y="331"/>
                  </a:lnTo>
                  <a:lnTo>
                    <a:pt x="663" y="417"/>
                  </a:lnTo>
                  <a:lnTo>
                    <a:pt x="663" y="491"/>
                  </a:lnTo>
                  <a:lnTo>
                    <a:pt x="663" y="576"/>
                  </a:lnTo>
                  <a:lnTo>
                    <a:pt x="701" y="662"/>
                  </a:lnTo>
                  <a:lnTo>
                    <a:pt x="738" y="749"/>
                  </a:lnTo>
                  <a:lnTo>
                    <a:pt x="763" y="749"/>
                  </a:lnTo>
                  <a:lnTo>
                    <a:pt x="738" y="749"/>
                  </a:lnTo>
                  <a:lnTo>
                    <a:pt x="663" y="749"/>
                  </a:lnTo>
                  <a:lnTo>
                    <a:pt x="602" y="749"/>
                  </a:lnTo>
                  <a:lnTo>
                    <a:pt x="541" y="749"/>
                  </a:lnTo>
                  <a:lnTo>
                    <a:pt x="479" y="749"/>
                  </a:lnTo>
                  <a:lnTo>
                    <a:pt x="418" y="749"/>
                  </a:lnTo>
                  <a:lnTo>
                    <a:pt x="345" y="786"/>
                  </a:lnTo>
                  <a:lnTo>
                    <a:pt x="282" y="786"/>
                  </a:lnTo>
                  <a:lnTo>
                    <a:pt x="221" y="786"/>
                  </a:lnTo>
                  <a:lnTo>
                    <a:pt x="160" y="786"/>
                  </a:lnTo>
                  <a:lnTo>
                    <a:pt x="86" y="835"/>
                  </a:lnTo>
                  <a:lnTo>
                    <a:pt x="0" y="368"/>
                  </a:lnTo>
                  <a:close/>
                </a:path>
              </a:pathLst>
            </a:custGeom>
            <a:solidFill>
              <a:srgbClr val="00A100"/>
            </a:solidFill>
            <a:ln w="9525">
              <a:noFill/>
              <a:round/>
              <a:headEnd/>
              <a:tailEnd/>
            </a:ln>
          </p:spPr>
          <p:txBody>
            <a:bodyPr/>
            <a:lstStyle/>
            <a:p>
              <a:endParaRPr lang="en-GB">
                <a:solidFill>
                  <a:prstClr val="black"/>
                </a:solidFill>
              </a:endParaRPr>
            </a:p>
          </p:txBody>
        </p:sp>
        <p:sp>
          <p:nvSpPr>
            <p:cNvPr id="56534" name="Freeform 83"/>
            <p:cNvSpPr>
              <a:spLocks/>
            </p:cNvSpPr>
            <p:nvPr/>
          </p:nvSpPr>
          <p:spPr bwMode="auto">
            <a:xfrm>
              <a:off x="1669" y="1794"/>
              <a:ext cx="254" cy="278"/>
            </a:xfrm>
            <a:custGeom>
              <a:avLst/>
              <a:gdLst>
                <a:gd name="T0" fmla="*/ 0 w 763"/>
                <a:gd name="T1" fmla="*/ 0 h 835"/>
                <a:gd name="T2" fmla="*/ 0 w 763"/>
                <a:gd name="T3" fmla="*/ 0 h 835"/>
                <a:gd name="T4" fmla="*/ 0 w 763"/>
                <a:gd name="T5" fmla="*/ 0 h 835"/>
                <a:gd name="T6" fmla="*/ 0 w 763"/>
                <a:gd name="T7" fmla="*/ 0 h 835"/>
                <a:gd name="T8" fmla="*/ 0 w 763"/>
                <a:gd name="T9" fmla="*/ 0 h 835"/>
                <a:gd name="T10" fmla="*/ 0 w 763"/>
                <a:gd name="T11" fmla="*/ 0 h 835"/>
                <a:gd name="T12" fmla="*/ 0 w 763"/>
                <a:gd name="T13" fmla="*/ 0 h 835"/>
                <a:gd name="T14" fmla="*/ 0 w 763"/>
                <a:gd name="T15" fmla="*/ 0 h 835"/>
                <a:gd name="T16" fmla="*/ 0 w 763"/>
                <a:gd name="T17" fmla="*/ 0 h 835"/>
                <a:gd name="T18" fmla="*/ 0 w 763"/>
                <a:gd name="T19" fmla="*/ 0 h 835"/>
                <a:gd name="T20" fmla="*/ 0 w 763"/>
                <a:gd name="T21" fmla="*/ 0 h 835"/>
                <a:gd name="T22" fmla="*/ 0 w 763"/>
                <a:gd name="T23" fmla="*/ 0 h 835"/>
                <a:gd name="T24" fmla="*/ 0 w 763"/>
                <a:gd name="T25" fmla="*/ 0 h 835"/>
                <a:gd name="T26" fmla="*/ 0 w 763"/>
                <a:gd name="T27" fmla="*/ 0 h 835"/>
                <a:gd name="T28" fmla="*/ 0 w 763"/>
                <a:gd name="T29" fmla="*/ 0 h 835"/>
                <a:gd name="T30" fmla="*/ 0 w 763"/>
                <a:gd name="T31" fmla="*/ 0 h 835"/>
                <a:gd name="T32" fmla="*/ 0 w 763"/>
                <a:gd name="T33" fmla="*/ 0 h 835"/>
                <a:gd name="T34" fmla="*/ 0 w 763"/>
                <a:gd name="T35" fmla="*/ 0 h 835"/>
                <a:gd name="T36" fmla="*/ 0 w 763"/>
                <a:gd name="T37" fmla="*/ 0 h 835"/>
                <a:gd name="T38" fmla="*/ 0 w 763"/>
                <a:gd name="T39" fmla="*/ 0 h 835"/>
                <a:gd name="T40" fmla="*/ 0 w 763"/>
                <a:gd name="T41" fmla="*/ 0 h 835"/>
                <a:gd name="T42" fmla="*/ 0 w 763"/>
                <a:gd name="T43" fmla="*/ 0 h 835"/>
                <a:gd name="T44" fmla="*/ 0 w 763"/>
                <a:gd name="T45" fmla="*/ 0 h 835"/>
                <a:gd name="T46" fmla="*/ 0 w 763"/>
                <a:gd name="T47" fmla="*/ 0 h 835"/>
                <a:gd name="T48" fmla="*/ 0 w 763"/>
                <a:gd name="T49" fmla="*/ 0 h 835"/>
                <a:gd name="T50" fmla="*/ 0 w 763"/>
                <a:gd name="T51" fmla="*/ 0 h 835"/>
                <a:gd name="T52" fmla="*/ 0 w 763"/>
                <a:gd name="T53" fmla="*/ 0 h 835"/>
                <a:gd name="T54" fmla="*/ 0 w 763"/>
                <a:gd name="T55" fmla="*/ 0 h 835"/>
                <a:gd name="T56" fmla="*/ 0 w 763"/>
                <a:gd name="T57" fmla="*/ 0 h 835"/>
                <a:gd name="T58" fmla="*/ 0 w 763"/>
                <a:gd name="T59" fmla="*/ 0 h 835"/>
                <a:gd name="T60" fmla="*/ 0 w 763"/>
                <a:gd name="T61" fmla="*/ 0 h 835"/>
                <a:gd name="T62" fmla="*/ 0 w 763"/>
                <a:gd name="T63" fmla="*/ 0 h 835"/>
                <a:gd name="T64" fmla="*/ 0 w 763"/>
                <a:gd name="T65" fmla="*/ 0 h 835"/>
                <a:gd name="T66" fmla="*/ 0 w 763"/>
                <a:gd name="T67" fmla="*/ 0 h 835"/>
                <a:gd name="T68" fmla="*/ 0 w 763"/>
                <a:gd name="T69" fmla="*/ 0 h 835"/>
                <a:gd name="T70" fmla="*/ 0 w 763"/>
                <a:gd name="T71" fmla="*/ 0 h 835"/>
                <a:gd name="T72" fmla="*/ 0 w 763"/>
                <a:gd name="T73" fmla="*/ 0 h 835"/>
                <a:gd name="T74" fmla="*/ 0 w 763"/>
                <a:gd name="T75" fmla="*/ 0 h 835"/>
                <a:gd name="T76" fmla="*/ 0 w 763"/>
                <a:gd name="T77" fmla="*/ 0 h 835"/>
                <a:gd name="T78" fmla="*/ 0 w 763"/>
                <a:gd name="T79" fmla="*/ 0 h 835"/>
                <a:gd name="T80" fmla="*/ 0 w 763"/>
                <a:gd name="T81" fmla="*/ 0 h 835"/>
                <a:gd name="T82" fmla="*/ 0 w 763"/>
                <a:gd name="T83" fmla="*/ 0 h 835"/>
                <a:gd name="T84" fmla="*/ 0 w 763"/>
                <a:gd name="T85" fmla="*/ 0 h 835"/>
                <a:gd name="T86" fmla="*/ 0 w 763"/>
                <a:gd name="T87" fmla="*/ 0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3"/>
                <a:gd name="T133" fmla="*/ 0 h 835"/>
                <a:gd name="T134" fmla="*/ 763 w 763"/>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3" h="835">
                  <a:moveTo>
                    <a:pt x="0" y="368"/>
                  </a:moveTo>
                  <a:lnTo>
                    <a:pt x="0" y="368"/>
                  </a:lnTo>
                  <a:lnTo>
                    <a:pt x="0" y="282"/>
                  </a:lnTo>
                  <a:lnTo>
                    <a:pt x="25" y="208"/>
                  </a:lnTo>
                  <a:lnTo>
                    <a:pt x="0" y="122"/>
                  </a:lnTo>
                  <a:lnTo>
                    <a:pt x="0" y="36"/>
                  </a:lnTo>
                  <a:lnTo>
                    <a:pt x="62" y="0"/>
                  </a:lnTo>
                  <a:lnTo>
                    <a:pt x="123" y="36"/>
                  </a:lnTo>
                  <a:lnTo>
                    <a:pt x="184" y="36"/>
                  </a:lnTo>
                  <a:lnTo>
                    <a:pt x="259" y="36"/>
                  </a:lnTo>
                  <a:lnTo>
                    <a:pt x="320" y="0"/>
                  </a:lnTo>
                  <a:lnTo>
                    <a:pt x="381" y="0"/>
                  </a:lnTo>
                  <a:lnTo>
                    <a:pt x="418" y="86"/>
                  </a:lnTo>
                  <a:lnTo>
                    <a:pt x="479" y="86"/>
                  </a:lnTo>
                  <a:lnTo>
                    <a:pt x="541" y="86"/>
                  </a:lnTo>
                  <a:lnTo>
                    <a:pt x="602" y="86"/>
                  </a:lnTo>
                  <a:lnTo>
                    <a:pt x="640" y="86"/>
                  </a:lnTo>
                  <a:lnTo>
                    <a:pt x="701" y="86"/>
                  </a:lnTo>
                  <a:lnTo>
                    <a:pt x="738" y="86"/>
                  </a:lnTo>
                  <a:lnTo>
                    <a:pt x="763" y="122"/>
                  </a:lnTo>
                  <a:lnTo>
                    <a:pt x="763" y="208"/>
                  </a:lnTo>
                  <a:lnTo>
                    <a:pt x="763" y="282"/>
                  </a:lnTo>
                  <a:lnTo>
                    <a:pt x="701" y="331"/>
                  </a:lnTo>
                  <a:lnTo>
                    <a:pt x="663" y="417"/>
                  </a:lnTo>
                  <a:lnTo>
                    <a:pt x="663" y="491"/>
                  </a:lnTo>
                  <a:lnTo>
                    <a:pt x="663" y="576"/>
                  </a:lnTo>
                  <a:lnTo>
                    <a:pt x="701" y="662"/>
                  </a:lnTo>
                  <a:lnTo>
                    <a:pt x="738" y="749"/>
                  </a:lnTo>
                  <a:lnTo>
                    <a:pt x="763" y="749"/>
                  </a:lnTo>
                  <a:lnTo>
                    <a:pt x="738" y="749"/>
                  </a:lnTo>
                  <a:lnTo>
                    <a:pt x="663" y="749"/>
                  </a:lnTo>
                  <a:lnTo>
                    <a:pt x="602" y="749"/>
                  </a:lnTo>
                  <a:lnTo>
                    <a:pt x="541" y="749"/>
                  </a:lnTo>
                  <a:lnTo>
                    <a:pt x="479" y="749"/>
                  </a:lnTo>
                  <a:lnTo>
                    <a:pt x="418" y="749"/>
                  </a:lnTo>
                  <a:lnTo>
                    <a:pt x="345" y="786"/>
                  </a:lnTo>
                  <a:lnTo>
                    <a:pt x="282" y="786"/>
                  </a:lnTo>
                  <a:lnTo>
                    <a:pt x="221" y="786"/>
                  </a:lnTo>
                  <a:lnTo>
                    <a:pt x="160" y="786"/>
                  </a:lnTo>
                  <a:lnTo>
                    <a:pt x="86" y="835"/>
                  </a:lnTo>
                  <a:lnTo>
                    <a:pt x="0" y="36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35" name="Freeform 84"/>
            <p:cNvSpPr>
              <a:spLocks/>
            </p:cNvSpPr>
            <p:nvPr/>
          </p:nvSpPr>
          <p:spPr bwMode="auto">
            <a:xfrm>
              <a:off x="1890" y="1781"/>
              <a:ext cx="217" cy="275"/>
            </a:xfrm>
            <a:custGeom>
              <a:avLst/>
              <a:gdLst>
                <a:gd name="T0" fmla="*/ 0 w 652"/>
                <a:gd name="T1" fmla="*/ 0 h 823"/>
                <a:gd name="T2" fmla="*/ 0 w 652"/>
                <a:gd name="T3" fmla="*/ 0 h 823"/>
                <a:gd name="T4" fmla="*/ 0 w 652"/>
                <a:gd name="T5" fmla="*/ 0 h 823"/>
                <a:gd name="T6" fmla="*/ 0 w 652"/>
                <a:gd name="T7" fmla="*/ 0 h 823"/>
                <a:gd name="T8" fmla="*/ 0 w 652"/>
                <a:gd name="T9" fmla="*/ 0 h 823"/>
                <a:gd name="T10" fmla="*/ 0 w 652"/>
                <a:gd name="T11" fmla="*/ 0 h 823"/>
                <a:gd name="T12" fmla="*/ 0 w 652"/>
                <a:gd name="T13" fmla="*/ 0 h 823"/>
                <a:gd name="T14" fmla="*/ 0 w 652"/>
                <a:gd name="T15" fmla="*/ 0 h 823"/>
                <a:gd name="T16" fmla="*/ 0 w 652"/>
                <a:gd name="T17" fmla="*/ 0 h 823"/>
                <a:gd name="T18" fmla="*/ 0 w 652"/>
                <a:gd name="T19" fmla="*/ 0 h 823"/>
                <a:gd name="T20" fmla="*/ 0 w 652"/>
                <a:gd name="T21" fmla="*/ 0 h 823"/>
                <a:gd name="T22" fmla="*/ 0 w 652"/>
                <a:gd name="T23" fmla="*/ 0 h 823"/>
                <a:gd name="T24" fmla="*/ 0 w 652"/>
                <a:gd name="T25" fmla="*/ 0 h 823"/>
                <a:gd name="T26" fmla="*/ 0 w 652"/>
                <a:gd name="T27" fmla="*/ 0 h 823"/>
                <a:gd name="T28" fmla="*/ 0 w 652"/>
                <a:gd name="T29" fmla="*/ 0 h 823"/>
                <a:gd name="T30" fmla="*/ 0 w 652"/>
                <a:gd name="T31" fmla="*/ 0 h 823"/>
                <a:gd name="T32" fmla="*/ 0 w 652"/>
                <a:gd name="T33" fmla="*/ 0 h 823"/>
                <a:gd name="T34" fmla="*/ 0 w 652"/>
                <a:gd name="T35" fmla="*/ 0 h 823"/>
                <a:gd name="T36" fmla="*/ 0 w 652"/>
                <a:gd name="T37" fmla="*/ 0 h 823"/>
                <a:gd name="T38" fmla="*/ 0 w 652"/>
                <a:gd name="T39" fmla="*/ 0 h 823"/>
                <a:gd name="T40" fmla="*/ 0 w 652"/>
                <a:gd name="T41" fmla="*/ 0 h 823"/>
                <a:gd name="T42" fmla="*/ 0 w 652"/>
                <a:gd name="T43" fmla="*/ 0 h 823"/>
                <a:gd name="T44" fmla="*/ 0 w 652"/>
                <a:gd name="T45" fmla="*/ 0 h 823"/>
                <a:gd name="T46" fmla="*/ 0 w 652"/>
                <a:gd name="T47" fmla="*/ 0 h 823"/>
                <a:gd name="T48" fmla="*/ 0 w 652"/>
                <a:gd name="T49" fmla="*/ 0 h 823"/>
                <a:gd name="T50" fmla="*/ 0 w 652"/>
                <a:gd name="T51" fmla="*/ 0 h 823"/>
                <a:gd name="T52" fmla="*/ 0 w 652"/>
                <a:gd name="T53" fmla="*/ 0 h 823"/>
                <a:gd name="T54" fmla="*/ 0 w 652"/>
                <a:gd name="T55" fmla="*/ 0 h 823"/>
                <a:gd name="T56" fmla="*/ 0 w 652"/>
                <a:gd name="T57" fmla="*/ 0 h 823"/>
                <a:gd name="T58" fmla="*/ 0 w 652"/>
                <a:gd name="T59" fmla="*/ 0 h 823"/>
                <a:gd name="T60" fmla="*/ 0 w 652"/>
                <a:gd name="T61" fmla="*/ 0 h 823"/>
                <a:gd name="T62" fmla="*/ 0 w 652"/>
                <a:gd name="T63" fmla="*/ 0 h 823"/>
                <a:gd name="T64" fmla="*/ 0 w 652"/>
                <a:gd name="T65" fmla="*/ 0 h 823"/>
                <a:gd name="T66" fmla="*/ 0 w 652"/>
                <a:gd name="T67" fmla="*/ 0 h 823"/>
                <a:gd name="T68" fmla="*/ 0 w 652"/>
                <a:gd name="T69" fmla="*/ 0 h 823"/>
                <a:gd name="T70" fmla="*/ 0 w 652"/>
                <a:gd name="T71" fmla="*/ 0 h 823"/>
                <a:gd name="T72" fmla="*/ 0 w 652"/>
                <a:gd name="T73" fmla="*/ 0 h 823"/>
                <a:gd name="T74" fmla="*/ 0 w 652"/>
                <a:gd name="T75" fmla="*/ 0 h 823"/>
                <a:gd name="T76" fmla="*/ 0 w 652"/>
                <a:gd name="T77" fmla="*/ 0 h 823"/>
                <a:gd name="T78" fmla="*/ 0 w 652"/>
                <a:gd name="T79" fmla="*/ 0 h 823"/>
                <a:gd name="T80" fmla="*/ 0 w 652"/>
                <a:gd name="T81" fmla="*/ 0 h 823"/>
                <a:gd name="T82" fmla="*/ 0 w 652"/>
                <a:gd name="T83" fmla="*/ 0 h 823"/>
                <a:gd name="T84" fmla="*/ 0 w 652"/>
                <a:gd name="T85" fmla="*/ 0 h 823"/>
                <a:gd name="T86" fmla="*/ 0 w 652"/>
                <a:gd name="T87" fmla="*/ 0 h 823"/>
                <a:gd name="T88" fmla="*/ 0 w 652"/>
                <a:gd name="T89" fmla="*/ 0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2"/>
                <a:gd name="T136" fmla="*/ 0 h 823"/>
                <a:gd name="T137" fmla="*/ 652 w 652"/>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2" h="823">
                  <a:moveTo>
                    <a:pt x="628" y="0"/>
                  </a:moveTo>
                  <a:lnTo>
                    <a:pt x="615" y="0"/>
                  </a:lnTo>
                  <a:lnTo>
                    <a:pt x="567" y="0"/>
                  </a:lnTo>
                  <a:lnTo>
                    <a:pt x="493" y="0"/>
                  </a:lnTo>
                  <a:lnTo>
                    <a:pt x="431" y="0"/>
                  </a:lnTo>
                  <a:lnTo>
                    <a:pt x="357" y="0"/>
                  </a:lnTo>
                  <a:lnTo>
                    <a:pt x="295" y="0"/>
                  </a:lnTo>
                  <a:lnTo>
                    <a:pt x="234" y="0"/>
                  </a:lnTo>
                  <a:lnTo>
                    <a:pt x="173" y="0"/>
                  </a:lnTo>
                  <a:lnTo>
                    <a:pt x="111" y="0"/>
                  </a:lnTo>
                  <a:lnTo>
                    <a:pt x="75" y="37"/>
                  </a:lnTo>
                  <a:lnTo>
                    <a:pt x="75" y="123"/>
                  </a:lnTo>
                  <a:lnTo>
                    <a:pt x="100" y="159"/>
                  </a:lnTo>
                  <a:lnTo>
                    <a:pt x="100" y="245"/>
                  </a:lnTo>
                  <a:lnTo>
                    <a:pt x="100" y="319"/>
                  </a:lnTo>
                  <a:lnTo>
                    <a:pt x="38" y="368"/>
                  </a:lnTo>
                  <a:lnTo>
                    <a:pt x="0" y="454"/>
                  </a:lnTo>
                  <a:lnTo>
                    <a:pt x="0" y="528"/>
                  </a:lnTo>
                  <a:lnTo>
                    <a:pt x="0" y="613"/>
                  </a:lnTo>
                  <a:lnTo>
                    <a:pt x="38" y="699"/>
                  </a:lnTo>
                  <a:lnTo>
                    <a:pt x="75" y="786"/>
                  </a:lnTo>
                  <a:lnTo>
                    <a:pt x="100" y="786"/>
                  </a:lnTo>
                  <a:lnTo>
                    <a:pt x="75" y="786"/>
                  </a:lnTo>
                  <a:lnTo>
                    <a:pt x="136" y="823"/>
                  </a:lnTo>
                  <a:lnTo>
                    <a:pt x="198" y="823"/>
                  </a:lnTo>
                  <a:lnTo>
                    <a:pt x="272" y="786"/>
                  </a:lnTo>
                  <a:lnTo>
                    <a:pt x="357" y="786"/>
                  </a:lnTo>
                  <a:lnTo>
                    <a:pt x="431" y="737"/>
                  </a:lnTo>
                  <a:lnTo>
                    <a:pt x="493" y="699"/>
                  </a:lnTo>
                  <a:lnTo>
                    <a:pt x="554" y="699"/>
                  </a:lnTo>
                  <a:lnTo>
                    <a:pt x="615" y="651"/>
                  </a:lnTo>
                  <a:lnTo>
                    <a:pt x="652" y="613"/>
                  </a:lnTo>
                  <a:lnTo>
                    <a:pt x="590" y="613"/>
                  </a:lnTo>
                  <a:lnTo>
                    <a:pt x="590" y="528"/>
                  </a:lnTo>
                  <a:lnTo>
                    <a:pt x="554" y="454"/>
                  </a:lnTo>
                  <a:lnTo>
                    <a:pt x="554" y="368"/>
                  </a:lnTo>
                  <a:lnTo>
                    <a:pt x="554" y="282"/>
                  </a:lnTo>
                  <a:lnTo>
                    <a:pt x="554" y="196"/>
                  </a:lnTo>
                  <a:lnTo>
                    <a:pt x="554" y="123"/>
                  </a:lnTo>
                  <a:lnTo>
                    <a:pt x="529" y="37"/>
                  </a:lnTo>
                  <a:lnTo>
                    <a:pt x="493" y="0"/>
                  </a:lnTo>
                  <a:lnTo>
                    <a:pt x="628" y="0"/>
                  </a:lnTo>
                  <a:close/>
                </a:path>
              </a:pathLst>
            </a:custGeom>
            <a:solidFill>
              <a:srgbClr val="00A100"/>
            </a:solidFill>
            <a:ln w="9525">
              <a:noFill/>
              <a:round/>
              <a:headEnd/>
              <a:tailEnd/>
            </a:ln>
          </p:spPr>
          <p:txBody>
            <a:bodyPr/>
            <a:lstStyle/>
            <a:p>
              <a:endParaRPr lang="en-GB">
                <a:solidFill>
                  <a:prstClr val="black"/>
                </a:solidFill>
              </a:endParaRPr>
            </a:p>
          </p:txBody>
        </p:sp>
        <p:sp>
          <p:nvSpPr>
            <p:cNvPr id="56536" name="Freeform 85"/>
            <p:cNvSpPr>
              <a:spLocks/>
            </p:cNvSpPr>
            <p:nvPr/>
          </p:nvSpPr>
          <p:spPr bwMode="auto">
            <a:xfrm>
              <a:off x="1890" y="1781"/>
              <a:ext cx="217" cy="275"/>
            </a:xfrm>
            <a:custGeom>
              <a:avLst/>
              <a:gdLst>
                <a:gd name="T0" fmla="*/ 0 w 652"/>
                <a:gd name="T1" fmla="*/ 0 h 823"/>
                <a:gd name="T2" fmla="*/ 0 w 652"/>
                <a:gd name="T3" fmla="*/ 0 h 823"/>
                <a:gd name="T4" fmla="*/ 0 w 652"/>
                <a:gd name="T5" fmla="*/ 0 h 823"/>
                <a:gd name="T6" fmla="*/ 0 w 652"/>
                <a:gd name="T7" fmla="*/ 0 h 823"/>
                <a:gd name="T8" fmla="*/ 0 w 652"/>
                <a:gd name="T9" fmla="*/ 0 h 823"/>
                <a:gd name="T10" fmla="*/ 0 w 652"/>
                <a:gd name="T11" fmla="*/ 0 h 823"/>
                <a:gd name="T12" fmla="*/ 0 w 652"/>
                <a:gd name="T13" fmla="*/ 0 h 823"/>
                <a:gd name="T14" fmla="*/ 0 w 652"/>
                <a:gd name="T15" fmla="*/ 0 h 823"/>
                <a:gd name="T16" fmla="*/ 0 w 652"/>
                <a:gd name="T17" fmla="*/ 0 h 823"/>
                <a:gd name="T18" fmla="*/ 0 w 652"/>
                <a:gd name="T19" fmla="*/ 0 h 823"/>
                <a:gd name="T20" fmla="*/ 0 w 652"/>
                <a:gd name="T21" fmla="*/ 0 h 823"/>
                <a:gd name="T22" fmla="*/ 0 w 652"/>
                <a:gd name="T23" fmla="*/ 0 h 823"/>
                <a:gd name="T24" fmla="*/ 0 w 652"/>
                <a:gd name="T25" fmla="*/ 0 h 823"/>
                <a:gd name="T26" fmla="*/ 0 w 652"/>
                <a:gd name="T27" fmla="*/ 0 h 823"/>
                <a:gd name="T28" fmla="*/ 0 w 652"/>
                <a:gd name="T29" fmla="*/ 0 h 823"/>
                <a:gd name="T30" fmla="*/ 0 w 652"/>
                <a:gd name="T31" fmla="*/ 0 h 823"/>
                <a:gd name="T32" fmla="*/ 0 w 652"/>
                <a:gd name="T33" fmla="*/ 0 h 823"/>
                <a:gd name="T34" fmla="*/ 0 w 652"/>
                <a:gd name="T35" fmla="*/ 0 h 823"/>
                <a:gd name="T36" fmla="*/ 0 w 652"/>
                <a:gd name="T37" fmla="*/ 0 h 823"/>
                <a:gd name="T38" fmla="*/ 0 w 652"/>
                <a:gd name="T39" fmla="*/ 0 h 823"/>
                <a:gd name="T40" fmla="*/ 0 w 652"/>
                <a:gd name="T41" fmla="*/ 0 h 823"/>
                <a:gd name="T42" fmla="*/ 0 w 652"/>
                <a:gd name="T43" fmla="*/ 0 h 823"/>
                <a:gd name="T44" fmla="*/ 0 w 652"/>
                <a:gd name="T45" fmla="*/ 0 h 823"/>
                <a:gd name="T46" fmla="*/ 0 w 652"/>
                <a:gd name="T47" fmla="*/ 0 h 823"/>
                <a:gd name="T48" fmla="*/ 0 w 652"/>
                <a:gd name="T49" fmla="*/ 0 h 823"/>
                <a:gd name="T50" fmla="*/ 0 w 652"/>
                <a:gd name="T51" fmla="*/ 0 h 823"/>
                <a:gd name="T52" fmla="*/ 0 w 652"/>
                <a:gd name="T53" fmla="*/ 0 h 823"/>
                <a:gd name="T54" fmla="*/ 0 w 652"/>
                <a:gd name="T55" fmla="*/ 0 h 823"/>
                <a:gd name="T56" fmla="*/ 0 w 652"/>
                <a:gd name="T57" fmla="*/ 0 h 823"/>
                <a:gd name="T58" fmla="*/ 0 w 652"/>
                <a:gd name="T59" fmla="*/ 0 h 823"/>
                <a:gd name="T60" fmla="*/ 0 w 652"/>
                <a:gd name="T61" fmla="*/ 0 h 823"/>
                <a:gd name="T62" fmla="*/ 0 w 652"/>
                <a:gd name="T63" fmla="*/ 0 h 823"/>
                <a:gd name="T64" fmla="*/ 0 w 652"/>
                <a:gd name="T65" fmla="*/ 0 h 823"/>
                <a:gd name="T66" fmla="*/ 0 w 652"/>
                <a:gd name="T67" fmla="*/ 0 h 823"/>
                <a:gd name="T68" fmla="*/ 0 w 652"/>
                <a:gd name="T69" fmla="*/ 0 h 823"/>
                <a:gd name="T70" fmla="*/ 0 w 652"/>
                <a:gd name="T71" fmla="*/ 0 h 823"/>
                <a:gd name="T72" fmla="*/ 0 w 652"/>
                <a:gd name="T73" fmla="*/ 0 h 823"/>
                <a:gd name="T74" fmla="*/ 0 w 652"/>
                <a:gd name="T75" fmla="*/ 0 h 823"/>
                <a:gd name="T76" fmla="*/ 0 w 652"/>
                <a:gd name="T77" fmla="*/ 0 h 823"/>
                <a:gd name="T78" fmla="*/ 0 w 652"/>
                <a:gd name="T79" fmla="*/ 0 h 823"/>
                <a:gd name="T80" fmla="*/ 0 w 652"/>
                <a:gd name="T81" fmla="*/ 0 h 823"/>
                <a:gd name="T82" fmla="*/ 0 w 652"/>
                <a:gd name="T83" fmla="*/ 0 h 823"/>
                <a:gd name="T84" fmla="*/ 0 w 652"/>
                <a:gd name="T85" fmla="*/ 0 h 823"/>
                <a:gd name="T86" fmla="*/ 0 w 652"/>
                <a:gd name="T87" fmla="*/ 0 h 823"/>
                <a:gd name="T88" fmla="*/ 0 w 652"/>
                <a:gd name="T89" fmla="*/ 0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2"/>
                <a:gd name="T136" fmla="*/ 0 h 823"/>
                <a:gd name="T137" fmla="*/ 652 w 652"/>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2" h="823">
                  <a:moveTo>
                    <a:pt x="628" y="0"/>
                  </a:moveTo>
                  <a:lnTo>
                    <a:pt x="615" y="0"/>
                  </a:lnTo>
                  <a:lnTo>
                    <a:pt x="567" y="0"/>
                  </a:lnTo>
                  <a:lnTo>
                    <a:pt x="493" y="0"/>
                  </a:lnTo>
                  <a:lnTo>
                    <a:pt x="431" y="0"/>
                  </a:lnTo>
                  <a:lnTo>
                    <a:pt x="357" y="0"/>
                  </a:lnTo>
                  <a:lnTo>
                    <a:pt x="295" y="0"/>
                  </a:lnTo>
                  <a:lnTo>
                    <a:pt x="234" y="0"/>
                  </a:lnTo>
                  <a:lnTo>
                    <a:pt x="173" y="0"/>
                  </a:lnTo>
                  <a:lnTo>
                    <a:pt x="111" y="0"/>
                  </a:lnTo>
                  <a:lnTo>
                    <a:pt x="75" y="37"/>
                  </a:lnTo>
                  <a:lnTo>
                    <a:pt x="75" y="123"/>
                  </a:lnTo>
                  <a:lnTo>
                    <a:pt x="100" y="159"/>
                  </a:lnTo>
                  <a:lnTo>
                    <a:pt x="100" y="245"/>
                  </a:lnTo>
                  <a:lnTo>
                    <a:pt x="100" y="319"/>
                  </a:lnTo>
                  <a:lnTo>
                    <a:pt x="38" y="368"/>
                  </a:lnTo>
                  <a:lnTo>
                    <a:pt x="0" y="454"/>
                  </a:lnTo>
                  <a:lnTo>
                    <a:pt x="0" y="528"/>
                  </a:lnTo>
                  <a:lnTo>
                    <a:pt x="0" y="613"/>
                  </a:lnTo>
                  <a:lnTo>
                    <a:pt x="38" y="699"/>
                  </a:lnTo>
                  <a:lnTo>
                    <a:pt x="75" y="786"/>
                  </a:lnTo>
                  <a:lnTo>
                    <a:pt x="100" y="786"/>
                  </a:lnTo>
                  <a:lnTo>
                    <a:pt x="75" y="786"/>
                  </a:lnTo>
                  <a:lnTo>
                    <a:pt x="136" y="823"/>
                  </a:lnTo>
                  <a:lnTo>
                    <a:pt x="198" y="823"/>
                  </a:lnTo>
                  <a:lnTo>
                    <a:pt x="272" y="786"/>
                  </a:lnTo>
                  <a:lnTo>
                    <a:pt x="357" y="786"/>
                  </a:lnTo>
                  <a:lnTo>
                    <a:pt x="431" y="737"/>
                  </a:lnTo>
                  <a:lnTo>
                    <a:pt x="493" y="699"/>
                  </a:lnTo>
                  <a:lnTo>
                    <a:pt x="554" y="699"/>
                  </a:lnTo>
                  <a:lnTo>
                    <a:pt x="615" y="651"/>
                  </a:lnTo>
                  <a:lnTo>
                    <a:pt x="652" y="613"/>
                  </a:lnTo>
                  <a:lnTo>
                    <a:pt x="590" y="613"/>
                  </a:lnTo>
                  <a:lnTo>
                    <a:pt x="590" y="528"/>
                  </a:lnTo>
                  <a:lnTo>
                    <a:pt x="554" y="454"/>
                  </a:lnTo>
                  <a:lnTo>
                    <a:pt x="554" y="368"/>
                  </a:lnTo>
                  <a:lnTo>
                    <a:pt x="554" y="282"/>
                  </a:lnTo>
                  <a:lnTo>
                    <a:pt x="554" y="196"/>
                  </a:lnTo>
                  <a:lnTo>
                    <a:pt x="554" y="123"/>
                  </a:lnTo>
                  <a:lnTo>
                    <a:pt x="529" y="37"/>
                  </a:lnTo>
                  <a:lnTo>
                    <a:pt x="493" y="0"/>
                  </a:lnTo>
                  <a:lnTo>
                    <a:pt x="628" y="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37" name="Freeform 86"/>
            <p:cNvSpPr>
              <a:spLocks/>
            </p:cNvSpPr>
            <p:nvPr/>
          </p:nvSpPr>
          <p:spPr bwMode="auto">
            <a:xfrm>
              <a:off x="2058" y="1773"/>
              <a:ext cx="70" cy="213"/>
            </a:xfrm>
            <a:custGeom>
              <a:avLst/>
              <a:gdLst>
                <a:gd name="T0" fmla="*/ 0 w 210"/>
                <a:gd name="T1" fmla="*/ 0 h 638"/>
                <a:gd name="T2" fmla="*/ 0 w 210"/>
                <a:gd name="T3" fmla="*/ 0 h 638"/>
                <a:gd name="T4" fmla="*/ 0 w 210"/>
                <a:gd name="T5" fmla="*/ 0 h 638"/>
                <a:gd name="T6" fmla="*/ 0 w 210"/>
                <a:gd name="T7" fmla="*/ 0 h 638"/>
                <a:gd name="T8" fmla="*/ 0 w 210"/>
                <a:gd name="T9" fmla="*/ 0 h 638"/>
                <a:gd name="T10" fmla="*/ 0 w 210"/>
                <a:gd name="T11" fmla="*/ 0 h 638"/>
                <a:gd name="T12" fmla="*/ 0 w 210"/>
                <a:gd name="T13" fmla="*/ 0 h 638"/>
                <a:gd name="T14" fmla="*/ 0 w 210"/>
                <a:gd name="T15" fmla="*/ 0 h 638"/>
                <a:gd name="T16" fmla="*/ 0 w 210"/>
                <a:gd name="T17" fmla="*/ 0 h 638"/>
                <a:gd name="T18" fmla="*/ 0 w 210"/>
                <a:gd name="T19" fmla="*/ 0 h 638"/>
                <a:gd name="T20" fmla="*/ 0 w 210"/>
                <a:gd name="T21" fmla="*/ 0 h 638"/>
                <a:gd name="T22" fmla="*/ 0 w 210"/>
                <a:gd name="T23" fmla="*/ 0 h 638"/>
                <a:gd name="T24" fmla="*/ 0 w 210"/>
                <a:gd name="T25" fmla="*/ 0 h 638"/>
                <a:gd name="T26" fmla="*/ 0 w 210"/>
                <a:gd name="T27" fmla="*/ 0 h 638"/>
                <a:gd name="T28" fmla="*/ 0 w 210"/>
                <a:gd name="T29" fmla="*/ 0 h 638"/>
                <a:gd name="T30" fmla="*/ 0 w 210"/>
                <a:gd name="T31" fmla="*/ 0 h 638"/>
                <a:gd name="T32" fmla="*/ 0 w 210"/>
                <a:gd name="T33" fmla="*/ 0 h 638"/>
                <a:gd name="T34" fmla="*/ 0 w 210"/>
                <a:gd name="T35" fmla="*/ 0 h 638"/>
                <a:gd name="T36" fmla="*/ 0 w 210"/>
                <a:gd name="T37" fmla="*/ 0 h 638"/>
                <a:gd name="T38" fmla="*/ 0 w 210"/>
                <a:gd name="T39" fmla="*/ 0 h 638"/>
                <a:gd name="T40" fmla="*/ 0 w 210"/>
                <a:gd name="T41" fmla="*/ 0 h 638"/>
                <a:gd name="T42" fmla="*/ 0 w 210"/>
                <a:gd name="T43" fmla="*/ 0 h 638"/>
                <a:gd name="T44" fmla="*/ 0 w 210"/>
                <a:gd name="T45" fmla="*/ 0 h 638"/>
                <a:gd name="T46" fmla="*/ 0 w 210"/>
                <a:gd name="T47" fmla="*/ 0 h 638"/>
                <a:gd name="T48" fmla="*/ 0 w 210"/>
                <a:gd name="T49" fmla="*/ 0 h 638"/>
                <a:gd name="T50" fmla="*/ 0 w 210"/>
                <a:gd name="T51" fmla="*/ 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638"/>
                <a:gd name="T80" fmla="*/ 210 w 210"/>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638">
                  <a:moveTo>
                    <a:pt x="210" y="602"/>
                  </a:moveTo>
                  <a:lnTo>
                    <a:pt x="186" y="638"/>
                  </a:lnTo>
                  <a:lnTo>
                    <a:pt x="111" y="638"/>
                  </a:lnTo>
                  <a:lnTo>
                    <a:pt x="86" y="638"/>
                  </a:lnTo>
                  <a:lnTo>
                    <a:pt x="86" y="553"/>
                  </a:lnTo>
                  <a:lnTo>
                    <a:pt x="50" y="479"/>
                  </a:lnTo>
                  <a:lnTo>
                    <a:pt x="50" y="393"/>
                  </a:lnTo>
                  <a:lnTo>
                    <a:pt x="50" y="307"/>
                  </a:lnTo>
                  <a:lnTo>
                    <a:pt x="50" y="221"/>
                  </a:lnTo>
                  <a:lnTo>
                    <a:pt x="50" y="148"/>
                  </a:lnTo>
                  <a:lnTo>
                    <a:pt x="25" y="62"/>
                  </a:lnTo>
                  <a:lnTo>
                    <a:pt x="0" y="25"/>
                  </a:lnTo>
                  <a:lnTo>
                    <a:pt x="13" y="25"/>
                  </a:lnTo>
                  <a:lnTo>
                    <a:pt x="63" y="0"/>
                  </a:lnTo>
                  <a:lnTo>
                    <a:pt x="124" y="25"/>
                  </a:lnTo>
                  <a:lnTo>
                    <a:pt x="111" y="25"/>
                  </a:lnTo>
                  <a:lnTo>
                    <a:pt x="136" y="25"/>
                  </a:lnTo>
                  <a:lnTo>
                    <a:pt x="111" y="98"/>
                  </a:lnTo>
                  <a:lnTo>
                    <a:pt x="186" y="148"/>
                  </a:lnTo>
                  <a:lnTo>
                    <a:pt x="186" y="221"/>
                  </a:lnTo>
                  <a:lnTo>
                    <a:pt x="186" y="307"/>
                  </a:lnTo>
                  <a:lnTo>
                    <a:pt x="186" y="393"/>
                  </a:lnTo>
                  <a:lnTo>
                    <a:pt x="186" y="479"/>
                  </a:lnTo>
                  <a:lnTo>
                    <a:pt x="186" y="553"/>
                  </a:lnTo>
                  <a:lnTo>
                    <a:pt x="210" y="602"/>
                  </a:lnTo>
                  <a:close/>
                </a:path>
              </a:pathLst>
            </a:custGeom>
            <a:solidFill>
              <a:srgbClr val="00A100"/>
            </a:solidFill>
            <a:ln w="9525">
              <a:noFill/>
              <a:round/>
              <a:headEnd/>
              <a:tailEnd/>
            </a:ln>
          </p:spPr>
          <p:txBody>
            <a:bodyPr/>
            <a:lstStyle/>
            <a:p>
              <a:endParaRPr lang="en-GB">
                <a:solidFill>
                  <a:prstClr val="black"/>
                </a:solidFill>
              </a:endParaRPr>
            </a:p>
          </p:txBody>
        </p:sp>
        <p:sp>
          <p:nvSpPr>
            <p:cNvPr id="56538" name="Freeform 87"/>
            <p:cNvSpPr>
              <a:spLocks/>
            </p:cNvSpPr>
            <p:nvPr/>
          </p:nvSpPr>
          <p:spPr bwMode="auto">
            <a:xfrm>
              <a:off x="2058" y="1773"/>
              <a:ext cx="70" cy="213"/>
            </a:xfrm>
            <a:custGeom>
              <a:avLst/>
              <a:gdLst>
                <a:gd name="T0" fmla="*/ 0 w 210"/>
                <a:gd name="T1" fmla="*/ 0 h 638"/>
                <a:gd name="T2" fmla="*/ 0 w 210"/>
                <a:gd name="T3" fmla="*/ 0 h 638"/>
                <a:gd name="T4" fmla="*/ 0 w 210"/>
                <a:gd name="T5" fmla="*/ 0 h 638"/>
                <a:gd name="T6" fmla="*/ 0 w 210"/>
                <a:gd name="T7" fmla="*/ 0 h 638"/>
                <a:gd name="T8" fmla="*/ 0 w 210"/>
                <a:gd name="T9" fmla="*/ 0 h 638"/>
                <a:gd name="T10" fmla="*/ 0 w 210"/>
                <a:gd name="T11" fmla="*/ 0 h 638"/>
                <a:gd name="T12" fmla="*/ 0 w 210"/>
                <a:gd name="T13" fmla="*/ 0 h 638"/>
                <a:gd name="T14" fmla="*/ 0 w 210"/>
                <a:gd name="T15" fmla="*/ 0 h 638"/>
                <a:gd name="T16" fmla="*/ 0 w 210"/>
                <a:gd name="T17" fmla="*/ 0 h 638"/>
                <a:gd name="T18" fmla="*/ 0 w 210"/>
                <a:gd name="T19" fmla="*/ 0 h 638"/>
                <a:gd name="T20" fmla="*/ 0 w 210"/>
                <a:gd name="T21" fmla="*/ 0 h 638"/>
                <a:gd name="T22" fmla="*/ 0 w 210"/>
                <a:gd name="T23" fmla="*/ 0 h 638"/>
                <a:gd name="T24" fmla="*/ 0 w 210"/>
                <a:gd name="T25" fmla="*/ 0 h 638"/>
                <a:gd name="T26" fmla="*/ 0 w 210"/>
                <a:gd name="T27" fmla="*/ 0 h 638"/>
                <a:gd name="T28" fmla="*/ 0 w 210"/>
                <a:gd name="T29" fmla="*/ 0 h 638"/>
                <a:gd name="T30" fmla="*/ 0 w 210"/>
                <a:gd name="T31" fmla="*/ 0 h 638"/>
                <a:gd name="T32" fmla="*/ 0 w 210"/>
                <a:gd name="T33" fmla="*/ 0 h 638"/>
                <a:gd name="T34" fmla="*/ 0 w 210"/>
                <a:gd name="T35" fmla="*/ 0 h 638"/>
                <a:gd name="T36" fmla="*/ 0 w 210"/>
                <a:gd name="T37" fmla="*/ 0 h 638"/>
                <a:gd name="T38" fmla="*/ 0 w 210"/>
                <a:gd name="T39" fmla="*/ 0 h 638"/>
                <a:gd name="T40" fmla="*/ 0 w 210"/>
                <a:gd name="T41" fmla="*/ 0 h 638"/>
                <a:gd name="T42" fmla="*/ 0 w 210"/>
                <a:gd name="T43" fmla="*/ 0 h 638"/>
                <a:gd name="T44" fmla="*/ 0 w 210"/>
                <a:gd name="T45" fmla="*/ 0 h 638"/>
                <a:gd name="T46" fmla="*/ 0 w 210"/>
                <a:gd name="T47" fmla="*/ 0 h 638"/>
                <a:gd name="T48" fmla="*/ 0 w 210"/>
                <a:gd name="T49" fmla="*/ 0 h 638"/>
                <a:gd name="T50" fmla="*/ 0 w 210"/>
                <a:gd name="T51" fmla="*/ 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638"/>
                <a:gd name="T80" fmla="*/ 210 w 210"/>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638">
                  <a:moveTo>
                    <a:pt x="210" y="602"/>
                  </a:moveTo>
                  <a:lnTo>
                    <a:pt x="186" y="638"/>
                  </a:lnTo>
                  <a:lnTo>
                    <a:pt x="111" y="638"/>
                  </a:lnTo>
                  <a:lnTo>
                    <a:pt x="86" y="638"/>
                  </a:lnTo>
                  <a:lnTo>
                    <a:pt x="86" y="553"/>
                  </a:lnTo>
                  <a:lnTo>
                    <a:pt x="50" y="479"/>
                  </a:lnTo>
                  <a:lnTo>
                    <a:pt x="50" y="393"/>
                  </a:lnTo>
                  <a:lnTo>
                    <a:pt x="50" y="307"/>
                  </a:lnTo>
                  <a:lnTo>
                    <a:pt x="50" y="221"/>
                  </a:lnTo>
                  <a:lnTo>
                    <a:pt x="50" y="148"/>
                  </a:lnTo>
                  <a:lnTo>
                    <a:pt x="25" y="62"/>
                  </a:lnTo>
                  <a:lnTo>
                    <a:pt x="0" y="25"/>
                  </a:lnTo>
                  <a:lnTo>
                    <a:pt x="13" y="25"/>
                  </a:lnTo>
                  <a:lnTo>
                    <a:pt x="63" y="0"/>
                  </a:lnTo>
                  <a:lnTo>
                    <a:pt x="124" y="25"/>
                  </a:lnTo>
                  <a:lnTo>
                    <a:pt x="111" y="25"/>
                  </a:lnTo>
                  <a:lnTo>
                    <a:pt x="136" y="25"/>
                  </a:lnTo>
                  <a:lnTo>
                    <a:pt x="111" y="98"/>
                  </a:lnTo>
                  <a:lnTo>
                    <a:pt x="186" y="148"/>
                  </a:lnTo>
                  <a:lnTo>
                    <a:pt x="186" y="221"/>
                  </a:lnTo>
                  <a:lnTo>
                    <a:pt x="186" y="307"/>
                  </a:lnTo>
                  <a:lnTo>
                    <a:pt x="186" y="393"/>
                  </a:lnTo>
                  <a:lnTo>
                    <a:pt x="186" y="479"/>
                  </a:lnTo>
                  <a:lnTo>
                    <a:pt x="186" y="553"/>
                  </a:lnTo>
                  <a:lnTo>
                    <a:pt x="210" y="60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39" name="Freeform 88"/>
            <p:cNvSpPr>
              <a:spLocks/>
            </p:cNvSpPr>
            <p:nvPr/>
          </p:nvSpPr>
          <p:spPr bwMode="auto">
            <a:xfrm>
              <a:off x="2095" y="1699"/>
              <a:ext cx="152" cy="275"/>
            </a:xfrm>
            <a:custGeom>
              <a:avLst/>
              <a:gdLst>
                <a:gd name="T0" fmla="*/ 0 w 456"/>
                <a:gd name="T1" fmla="*/ 0 h 823"/>
                <a:gd name="T2" fmla="*/ 0 w 456"/>
                <a:gd name="T3" fmla="*/ 0 h 823"/>
                <a:gd name="T4" fmla="*/ 0 w 456"/>
                <a:gd name="T5" fmla="*/ 0 h 823"/>
                <a:gd name="T6" fmla="*/ 0 w 456"/>
                <a:gd name="T7" fmla="*/ 0 h 823"/>
                <a:gd name="T8" fmla="*/ 0 w 456"/>
                <a:gd name="T9" fmla="*/ 0 h 823"/>
                <a:gd name="T10" fmla="*/ 0 w 456"/>
                <a:gd name="T11" fmla="*/ 0 h 823"/>
                <a:gd name="T12" fmla="*/ 0 w 456"/>
                <a:gd name="T13" fmla="*/ 0 h 823"/>
                <a:gd name="T14" fmla="*/ 0 w 456"/>
                <a:gd name="T15" fmla="*/ 0 h 823"/>
                <a:gd name="T16" fmla="*/ 0 w 456"/>
                <a:gd name="T17" fmla="*/ 0 h 823"/>
                <a:gd name="T18" fmla="*/ 0 w 456"/>
                <a:gd name="T19" fmla="*/ 0 h 823"/>
                <a:gd name="T20" fmla="*/ 0 w 456"/>
                <a:gd name="T21" fmla="*/ 0 h 823"/>
                <a:gd name="T22" fmla="*/ 0 w 456"/>
                <a:gd name="T23" fmla="*/ 0 h 823"/>
                <a:gd name="T24" fmla="*/ 0 w 456"/>
                <a:gd name="T25" fmla="*/ 0 h 823"/>
                <a:gd name="T26" fmla="*/ 0 w 456"/>
                <a:gd name="T27" fmla="*/ 0 h 823"/>
                <a:gd name="T28" fmla="*/ 0 w 456"/>
                <a:gd name="T29" fmla="*/ 0 h 823"/>
                <a:gd name="T30" fmla="*/ 0 w 456"/>
                <a:gd name="T31" fmla="*/ 0 h 823"/>
                <a:gd name="T32" fmla="*/ 0 w 456"/>
                <a:gd name="T33" fmla="*/ 0 h 823"/>
                <a:gd name="T34" fmla="*/ 0 w 456"/>
                <a:gd name="T35" fmla="*/ 0 h 823"/>
                <a:gd name="T36" fmla="*/ 0 w 456"/>
                <a:gd name="T37" fmla="*/ 0 h 823"/>
                <a:gd name="T38" fmla="*/ 0 w 456"/>
                <a:gd name="T39" fmla="*/ 0 h 823"/>
                <a:gd name="T40" fmla="*/ 0 w 456"/>
                <a:gd name="T41" fmla="*/ 0 h 823"/>
                <a:gd name="T42" fmla="*/ 0 w 456"/>
                <a:gd name="T43" fmla="*/ 0 h 823"/>
                <a:gd name="T44" fmla="*/ 0 w 456"/>
                <a:gd name="T45" fmla="*/ 0 h 823"/>
                <a:gd name="T46" fmla="*/ 0 w 456"/>
                <a:gd name="T47" fmla="*/ 0 h 823"/>
                <a:gd name="T48" fmla="*/ 0 w 456"/>
                <a:gd name="T49" fmla="*/ 0 h 823"/>
                <a:gd name="T50" fmla="*/ 0 w 456"/>
                <a:gd name="T51" fmla="*/ 0 h 823"/>
                <a:gd name="T52" fmla="*/ 0 w 456"/>
                <a:gd name="T53" fmla="*/ 0 h 823"/>
                <a:gd name="T54" fmla="*/ 0 w 456"/>
                <a:gd name="T55" fmla="*/ 0 h 823"/>
                <a:gd name="T56" fmla="*/ 0 w 456"/>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6"/>
                <a:gd name="T88" fmla="*/ 0 h 823"/>
                <a:gd name="T89" fmla="*/ 456 w 456"/>
                <a:gd name="T90" fmla="*/ 823 h 8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6" h="823">
                  <a:moveTo>
                    <a:pt x="62" y="823"/>
                  </a:moveTo>
                  <a:lnTo>
                    <a:pt x="62" y="700"/>
                  </a:lnTo>
                  <a:lnTo>
                    <a:pt x="62" y="614"/>
                  </a:lnTo>
                  <a:lnTo>
                    <a:pt x="75" y="528"/>
                  </a:lnTo>
                  <a:lnTo>
                    <a:pt x="75" y="442"/>
                  </a:lnTo>
                  <a:lnTo>
                    <a:pt x="75" y="369"/>
                  </a:lnTo>
                  <a:lnTo>
                    <a:pt x="0" y="319"/>
                  </a:lnTo>
                  <a:lnTo>
                    <a:pt x="37" y="246"/>
                  </a:lnTo>
                  <a:lnTo>
                    <a:pt x="62" y="185"/>
                  </a:lnTo>
                  <a:lnTo>
                    <a:pt x="136" y="160"/>
                  </a:lnTo>
                  <a:lnTo>
                    <a:pt x="197" y="160"/>
                  </a:lnTo>
                  <a:lnTo>
                    <a:pt x="259" y="49"/>
                  </a:lnTo>
                  <a:lnTo>
                    <a:pt x="295" y="37"/>
                  </a:lnTo>
                  <a:lnTo>
                    <a:pt x="370" y="0"/>
                  </a:lnTo>
                  <a:lnTo>
                    <a:pt x="431" y="37"/>
                  </a:lnTo>
                  <a:lnTo>
                    <a:pt x="456" y="110"/>
                  </a:lnTo>
                  <a:lnTo>
                    <a:pt x="431" y="197"/>
                  </a:lnTo>
                  <a:lnTo>
                    <a:pt x="456" y="283"/>
                  </a:lnTo>
                  <a:lnTo>
                    <a:pt x="394" y="319"/>
                  </a:lnTo>
                  <a:lnTo>
                    <a:pt x="357" y="405"/>
                  </a:lnTo>
                  <a:lnTo>
                    <a:pt x="295" y="491"/>
                  </a:lnTo>
                  <a:lnTo>
                    <a:pt x="295" y="565"/>
                  </a:lnTo>
                  <a:lnTo>
                    <a:pt x="295" y="651"/>
                  </a:lnTo>
                  <a:lnTo>
                    <a:pt x="295" y="737"/>
                  </a:lnTo>
                  <a:lnTo>
                    <a:pt x="270" y="774"/>
                  </a:lnTo>
                  <a:lnTo>
                    <a:pt x="197" y="823"/>
                  </a:lnTo>
                  <a:lnTo>
                    <a:pt x="136" y="823"/>
                  </a:lnTo>
                  <a:lnTo>
                    <a:pt x="62" y="823"/>
                  </a:lnTo>
                  <a:close/>
                </a:path>
              </a:pathLst>
            </a:custGeom>
            <a:solidFill>
              <a:srgbClr val="00A100"/>
            </a:solidFill>
            <a:ln w="9525">
              <a:noFill/>
              <a:round/>
              <a:headEnd/>
              <a:tailEnd/>
            </a:ln>
          </p:spPr>
          <p:txBody>
            <a:bodyPr/>
            <a:lstStyle/>
            <a:p>
              <a:endParaRPr lang="en-GB">
                <a:solidFill>
                  <a:prstClr val="black"/>
                </a:solidFill>
              </a:endParaRPr>
            </a:p>
          </p:txBody>
        </p:sp>
        <p:sp>
          <p:nvSpPr>
            <p:cNvPr id="56540" name="Freeform 89"/>
            <p:cNvSpPr>
              <a:spLocks/>
            </p:cNvSpPr>
            <p:nvPr/>
          </p:nvSpPr>
          <p:spPr bwMode="auto">
            <a:xfrm>
              <a:off x="2095" y="1699"/>
              <a:ext cx="152" cy="275"/>
            </a:xfrm>
            <a:custGeom>
              <a:avLst/>
              <a:gdLst>
                <a:gd name="T0" fmla="*/ 0 w 456"/>
                <a:gd name="T1" fmla="*/ 0 h 823"/>
                <a:gd name="T2" fmla="*/ 0 w 456"/>
                <a:gd name="T3" fmla="*/ 0 h 823"/>
                <a:gd name="T4" fmla="*/ 0 w 456"/>
                <a:gd name="T5" fmla="*/ 0 h 823"/>
                <a:gd name="T6" fmla="*/ 0 w 456"/>
                <a:gd name="T7" fmla="*/ 0 h 823"/>
                <a:gd name="T8" fmla="*/ 0 w 456"/>
                <a:gd name="T9" fmla="*/ 0 h 823"/>
                <a:gd name="T10" fmla="*/ 0 w 456"/>
                <a:gd name="T11" fmla="*/ 0 h 823"/>
                <a:gd name="T12" fmla="*/ 0 w 456"/>
                <a:gd name="T13" fmla="*/ 0 h 823"/>
                <a:gd name="T14" fmla="*/ 0 w 456"/>
                <a:gd name="T15" fmla="*/ 0 h 823"/>
                <a:gd name="T16" fmla="*/ 0 w 456"/>
                <a:gd name="T17" fmla="*/ 0 h 823"/>
                <a:gd name="T18" fmla="*/ 0 w 456"/>
                <a:gd name="T19" fmla="*/ 0 h 823"/>
                <a:gd name="T20" fmla="*/ 0 w 456"/>
                <a:gd name="T21" fmla="*/ 0 h 823"/>
                <a:gd name="T22" fmla="*/ 0 w 456"/>
                <a:gd name="T23" fmla="*/ 0 h 823"/>
                <a:gd name="T24" fmla="*/ 0 w 456"/>
                <a:gd name="T25" fmla="*/ 0 h 823"/>
                <a:gd name="T26" fmla="*/ 0 w 456"/>
                <a:gd name="T27" fmla="*/ 0 h 823"/>
                <a:gd name="T28" fmla="*/ 0 w 456"/>
                <a:gd name="T29" fmla="*/ 0 h 823"/>
                <a:gd name="T30" fmla="*/ 0 w 456"/>
                <a:gd name="T31" fmla="*/ 0 h 823"/>
                <a:gd name="T32" fmla="*/ 0 w 456"/>
                <a:gd name="T33" fmla="*/ 0 h 823"/>
                <a:gd name="T34" fmla="*/ 0 w 456"/>
                <a:gd name="T35" fmla="*/ 0 h 823"/>
                <a:gd name="T36" fmla="*/ 0 w 456"/>
                <a:gd name="T37" fmla="*/ 0 h 823"/>
                <a:gd name="T38" fmla="*/ 0 w 456"/>
                <a:gd name="T39" fmla="*/ 0 h 823"/>
                <a:gd name="T40" fmla="*/ 0 w 456"/>
                <a:gd name="T41" fmla="*/ 0 h 823"/>
                <a:gd name="T42" fmla="*/ 0 w 456"/>
                <a:gd name="T43" fmla="*/ 0 h 823"/>
                <a:gd name="T44" fmla="*/ 0 w 456"/>
                <a:gd name="T45" fmla="*/ 0 h 823"/>
                <a:gd name="T46" fmla="*/ 0 w 456"/>
                <a:gd name="T47" fmla="*/ 0 h 823"/>
                <a:gd name="T48" fmla="*/ 0 w 456"/>
                <a:gd name="T49" fmla="*/ 0 h 823"/>
                <a:gd name="T50" fmla="*/ 0 w 456"/>
                <a:gd name="T51" fmla="*/ 0 h 823"/>
                <a:gd name="T52" fmla="*/ 0 w 456"/>
                <a:gd name="T53" fmla="*/ 0 h 823"/>
                <a:gd name="T54" fmla="*/ 0 w 456"/>
                <a:gd name="T55" fmla="*/ 0 h 823"/>
                <a:gd name="T56" fmla="*/ 0 w 456"/>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6"/>
                <a:gd name="T88" fmla="*/ 0 h 823"/>
                <a:gd name="T89" fmla="*/ 456 w 456"/>
                <a:gd name="T90" fmla="*/ 823 h 8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6" h="823">
                  <a:moveTo>
                    <a:pt x="62" y="823"/>
                  </a:moveTo>
                  <a:lnTo>
                    <a:pt x="62" y="700"/>
                  </a:lnTo>
                  <a:lnTo>
                    <a:pt x="62" y="614"/>
                  </a:lnTo>
                  <a:lnTo>
                    <a:pt x="75" y="528"/>
                  </a:lnTo>
                  <a:lnTo>
                    <a:pt x="75" y="442"/>
                  </a:lnTo>
                  <a:lnTo>
                    <a:pt x="75" y="369"/>
                  </a:lnTo>
                  <a:lnTo>
                    <a:pt x="0" y="319"/>
                  </a:lnTo>
                  <a:lnTo>
                    <a:pt x="37" y="246"/>
                  </a:lnTo>
                  <a:lnTo>
                    <a:pt x="62" y="185"/>
                  </a:lnTo>
                  <a:lnTo>
                    <a:pt x="136" y="160"/>
                  </a:lnTo>
                  <a:lnTo>
                    <a:pt x="197" y="160"/>
                  </a:lnTo>
                  <a:lnTo>
                    <a:pt x="259" y="49"/>
                  </a:lnTo>
                  <a:lnTo>
                    <a:pt x="295" y="37"/>
                  </a:lnTo>
                  <a:lnTo>
                    <a:pt x="370" y="0"/>
                  </a:lnTo>
                  <a:lnTo>
                    <a:pt x="431" y="37"/>
                  </a:lnTo>
                  <a:lnTo>
                    <a:pt x="456" y="110"/>
                  </a:lnTo>
                  <a:lnTo>
                    <a:pt x="431" y="197"/>
                  </a:lnTo>
                  <a:lnTo>
                    <a:pt x="456" y="283"/>
                  </a:lnTo>
                  <a:lnTo>
                    <a:pt x="394" y="319"/>
                  </a:lnTo>
                  <a:lnTo>
                    <a:pt x="357" y="405"/>
                  </a:lnTo>
                  <a:lnTo>
                    <a:pt x="295" y="491"/>
                  </a:lnTo>
                  <a:lnTo>
                    <a:pt x="295" y="565"/>
                  </a:lnTo>
                  <a:lnTo>
                    <a:pt x="295" y="651"/>
                  </a:lnTo>
                  <a:lnTo>
                    <a:pt x="295" y="737"/>
                  </a:lnTo>
                  <a:lnTo>
                    <a:pt x="270" y="774"/>
                  </a:lnTo>
                  <a:lnTo>
                    <a:pt x="197" y="823"/>
                  </a:lnTo>
                  <a:lnTo>
                    <a:pt x="136" y="823"/>
                  </a:lnTo>
                  <a:lnTo>
                    <a:pt x="62" y="82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41" name="Freeform 90"/>
            <p:cNvSpPr>
              <a:spLocks/>
            </p:cNvSpPr>
            <p:nvPr/>
          </p:nvSpPr>
          <p:spPr bwMode="auto">
            <a:xfrm>
              <a:off x="1796" y="1585"/>
              <a:ext cx="377" cy="237"/>
            </a:xfrm>
            <a:custGeom>
              <a:avLst/>
              <a:gdLst>
                <a:gd name="T0" fmla="*/ 0 w 1131"/>
                <a:gd name="T1" fmla="*/ 0 h 713"/>
                <a:gd name="T2" fmla="*/ 0 w 1131"/>
                <a:gd name="T3" fmla="*/ 0 h 713"/>
                <a:gd name="T4" fmla="*/ 0 w 1131"/>
                <a:gd name="T5" fmla="*/ 0 h 713"/>
                <a:gd name="T6" fmla="*/ 0 w 1131"/>
                <a:gd name="T7" fmla="*/ 0 h 713"/>
                <a:gd name="T8" fmla="*/ 0 w 1131"/>
                <a:gd name="T9" fmla="*/ 0 h 713"/>
                <a:gd name="T10" fmla="*/ 0 w 1131"/>
                <a:gd name="T11" fmla="*/ 0 h 713"/>
                <a:gd name="T12" fmla="*/ 0 w 1131"/>
                <a:gd name="T13" fmla="*/ 0 h 713"/>
                <a:gd name="T14" fmla="*/ 0 w 1131"/>
                <a:gd name="T15" fmla="*/ 0 h 713"/>
                <a:gd name="T16" fmla="*/ 0 w 1131"/>
                <a:gd name="T17" fmla="*/ 0 h 713"/>
                <a:gd name="T18" fmla="*/ 0 w 1131"/>
                <a:gd name="T19" fmla="*/ 0 h 713"/>
                <a:gd name="T20" fmla="*/ 0 w 1131"/>
                <a:gd name="T21" fmla="*/ 0 h 713"/>
                <a:gd name="T22" fmla="*/ 0 w 1131"/>
                <a:gd name="T23" fmla="*/ 0 h 713"/>
                <a:gd name="T24" fmla="*/ 0 w 1131"/>
                <a:gd name="T25" fmla="*/ 0 h 713"/>
                <a:gd name="T26" fmla="*/ 0 w 1131"/>
                <a:gd name="T27" fmla="*/ 0 h 713"/>
                <a:gd name="T28" fmla="*/ 0 w 1131"/>
                <a:gd name="T29" fmla="*/ 0 h 713"/>
                <a:gd name="T30" fmla="*/ 0 w 1131"/>
                <a:gd name="T31" fmla="*/ 0 h 713"/>
                <a:gd name="T32" fmla="*/ 0 w 1131"/>
                <a:gd name="T33" fmla="*/ 0 h 713"/>
                <a:gd name="T34" fmla="*/ 0 w 1131"/>
                <a:gd name="T35" fmla="*/ 0 h 713"/>
                <a:gd name="T36" fmla="*/ 0 w 1131"/>
                <a:gd name="T37" fmla="*/ 0 h 713"/>
                <a:gd name="T38" fmla="*/ 0 w 1131"/>
                <a:gd name="T39" fmla="*/ 0 h 713"/>
                <a:gd name="T40" fmla="*/ 0 w 1131"/>
                <a:gd name="T41" fmla="*/ 0 h 713"/>
                <a:gd name="T42" fmla="*/ 0 w 1131"/>
                <a:gd name="T43" fmla="*/ 0 h 713"/>
                <a:gd name="T44" fmla="*/ 0 w 1131"/>
                <a:gd name="T45" fmla="*/ 0 h 713"/>
                <a:gd name="T46" fmla="*/ 0 w 1131"/>
                <a:gd name="T47" fmla="*/ 0 h 713"/>
                <a:gd name="T48" fmla="*/ 0 w 1131"/>
                <a:gd name="T49" fmla="*/ 0 h 713"/>
                <a:gd name="T50" fmla="*/ 0 w 1131"/>
                <a:gd name="T51" fmla="*/ 0 h 713"/>
                <a:gd name="T52" fmla="*/ 0 w 1131"/>
                <a:gd name="T53" fmla="*/ 0 h 713"/>
                <a:gd name="T54" fmla="*/ 0 w 1131"/>
                <a:gd name="T55" fmla="*/ 0 h 713"/>
                <a:gd name="T56" fmla="*/ 0 w 1131"/>
                <a:gd name="T57" fmla="*/ 0 h 713"/>
                <a:gd name="T58" fmla="*/ 0 w 1131"/>
                <a:gd name="T59" fmla="*/ 0 h 713"/>
                <a:gd name="T60" fmla="*/ 0 w 1131"/>
                <a:gd name="T61" fmla="*/ 0 h 713"/>
                <a:gd name="T62" fmla="*/ 0 w 1131"/>
                <a:gd name="T63" fmla="*/ 0 h 713"/>
                <a:gd name="T64" fmla="*/ 0 w 1131"/>
                <a:gd name="T65" fmla="*/ 0 h 713"/>
                <a:gd name="T66" fmla="*/ 0 w 1131"/>
                <a:gd name="T67" fmla="*/ 0 h 713"/>
                <a:gd name="T68" fmla="*/ 0 w 1131"/>
                <a:gd name="T69" fmla="*/ 0 h 713"/>
                <a:gd name="T70" fmla="*/ 0 w 1131"/>
                <a:gd name="T71" fmla="*/ 0 h 713"/>
                <a:gd name="T72" fmla="*/ 0 w 1131"/>
                <a:gd name="T73" fmla="*/ 0 h 713"/>
                <a:gd name="T74" fmla="*/ 0 w 1131"/>
                <a:gd name="T75" fmla="*/ 0 h 713"/>
                <a:gd name="T76" fmla="*/ 0 w 1131"/>
                <a:gd name="T77" fmla="*/ 0 h 713"/>
                <a:gd name="T78" fmla="*/ 0 w 1131"/>
                <a:gd name="T79" fmla="*/ 0 h 713"/>
                <a:gd name="T80" fmla="*/ 0 w 1131"/>
                <a:gd name="T81" fmla="*/ 0 h 713"/>
                <a:gd name="T82" fmla="*/ 0 w 1131"/>
                <a:gd name="T83" fmla="*/ 0 h 713"/>
                <a:gd name="T84" fmla="*/ 0 w 1131"/>
                <a:gd name="T85" fmla="*/ 0 h 713"/>
                <a:gd name="T86" fmla="*/ 0 w 1131"/>
                <a:gd name="T87" fmla="*/ 0 h 713"/>
                <a:gd name="T88" fmla="*/ 0 w 1131"/>
                <a:gd name="T89" fmla="*/ 0 h 7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1"/>
                <a:gd name="T136" fmla="*/ 0 h 713"/>
                <a:gd name="T137" fmla="*/ 1131 w 1131"/>
                <a:gd name="T138" fmla="*/ 713 h 7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1" h="713">
                  <a:moveTo>
                    <a:pt x="344" y="713"/>
                  </a:moveTo>
                  <a:lnTo>
                    <a:pt x="320" y="713"/>
                  </a:lnTo>
                  <a:lnTo>
                    <a:pt x="259" y="713"/>
                  </a:lnTo>
                  <a:lnTo>
                    <a:pt x="196" y="713"/>
                  </a:lnTo>
                  <a:lnTo>
                    <a:pt x="123" y="713"/>
                  </a:lnTo>
                  <a:lnTo>
                    <a:pt x="62" y="713"/>
                  </a:lnTo>
                  <a:lnTo>
                    <a:pt x="12" y="663"/>
                  </a:lnTo>
                  <a:lnTo>
                    <a:pt x="0" y="627"/>
                  </a:lnTo>
                  <a:lnTo>
                    <a:pt x="0" y="541"/>
                  </a:lnTo>
                  <a:lnTo>
                    <a:pt x="0" y="454"/>
                  </a:lnTo>
                  <a:lnTo>
                    <a:pt x="62" y="381"/>
                  </a:lnTo>
                  <a:lnTo>
                    <a:pt x="123" y="381"/>
                  </a:lnTo>
                  <a:lnTo>
                    <a:pt x="196" y="332"/>
                  </a:lnTo>
                  <a:lnTo>
                    <a:pt x="221" y="246"/>
                  </a:lnTo>
                  <a:lnTo>
                    <a:pt x="282" y="209"/>
                  </a:lnTo>
                  <a:lnTo>
                    <a:pt x="357" y="209"/>
                  </a:lnTo>
                  <a:lnTo>
                    <a:pt x="418" y="209"/>
                  </a:lnTo>
                  <a:lnTo>
                    <a:pt x="480" y="171"/>
                  </a:lnTo>
                  <a:lnTo>
                    <a:pt x="554" y="123"/>
                  </a:lnTo>
                  <a:lnTo>
                    <a:pt x="615" y="86"/>
                  </a:lnTo>
                  <a:lnTo>
                    <a:pt x="677" y="49"/>
                  </a:lnTo>
                  <a:lnTo>
                    <a:pt x="738" y="0"/>
                  </a:lnTo>
                  <a:lnTo>
                    <a:pt x="811" y="0"/>
                  </a:lnTo>
                  <a:lnTo>
                    <a:pt x="872" y="0"/>
                  </a:lnTo>
                  <a:lnTo>
                    <a:pt x="872" y="98"/>
                  </a:lnTo>
                  <a:lnTo>
                    <a:pt x="885" y="171"/>
                  </a:lnTo>
                  <a:lnTo>
                    <a:pt x="934" y="246"/>
                  </a:lnTo>
                  <a:lnTo>
                    <a:pt x="996" y="307"/>
                  </a:lnTo>
                  <a:lnTo>
                    <a:pt x="1058" y="332"/>
                  </a:lnTo>
                  <a:lnTo>
                    <a:pt x="1131" y="381"/>
                  </a:lnTo>
                  <a:lnTo>
                    <a:pt x="1131" y="466"/>
                  </a:lnTo>
                  <a:lnTo>
                    <a:pt x="1094" y="504"/>
                  </a:lnTo>
                  <a:lnTo>
                    <a:pt x="1033" y="504"/>
                  </a:lnTo>
                  <a:lnTo>
                    <a:pt x="972" y="541"/>
                  </a:lnTo>
                  <a:lnTo>
                    <a:pt x="897" y="590"/>
                  </a:lnTo>
                  <a:lnTo>
                    <a:pt x="836" y="590"/>
                  </a:lnTo>
                  <a:lnTo>
                    <a:pt x="775" y="590"/>
                  </a:lnTo>
                  <a:lnTo>
                    <a:pt x="713" y="590"/>
                  </a:lnTo>
                  <a:lnTo>
                    <a:pt x="639" y="590"/>
                  </a:lnTo>
                  <a:lnTo>
                    <a:pt x="577" y="590"/>
                  </a:lnTo>
                  <a:lnTo>
                    <a:pt x="516" y="590"/>
                  </a:lnTo>
                  <a:lnTo>
                    <a:pt x="455" y="590"/>
                  </a:lnTo>
                  <a:lnTo>
                    <a:pt x="382" y="590"/>
                  </a:lnTo>
                  <a:lnTo>
                    <a:pt x="357" y="663"/>
                  </a:lnTo>
                  <a:lnTo>
                    <a:pt x="344" y="713"/>
                  </a:lnTo>
                  <a:close/>
                </a:path>
              </a:pathLst>
            </a:custGeom>
            <a:solidFill>
              <a:srgbClr val="FF0000"/>
            </a:solidFill>
            <a:ln w="9525">
              <a:noFill/>
              <a:round/>
              <a:headEnd/>
              <a:tailEnd/>
            </a:ln>
          </p:spPr>
          <p:txBody>
            <a:bodyPr/>
            <a:lstStyle/>
            <a:p>
              <a:endParaRPr lang="en-GB">
                <a:solidFill>
                  <a:prstClr val="black"/>
                </a:solidFill>
              </a:endParaRPr>
            </a:p>
          </p:txBody>
        </p:sp>
        <p:sp>
          <p:nvSpPr>
            <p:cNvPr id="56542" name="Freeform 91"/>
            <p:cNvSpPr>
              <a:spLocks/>
            </p:cNvSpPr>
            <p:nvPr/>
          </p:nvSpPr>
          <p:spPr bwMode="auto">
            <a:xfrm>
              <a:off x="1796" y="1585"/>
              <a:ext cx="377" cy="237"/>
            </a:xfrm>
            <a:custGeom>
              <a:avLst/>
              <a:gdLst>
                <a:gd name="T0" fmla="*/ 0 w 1131"/>
                <a:gd name="T1" fmla="*/ 0 h 713"/>
                <a:gd name="T2" fmla="*/ 0 w 1131"/>
                <a:gd name="T3" fmla="*/ 0 h 713"/>
                <a:gd name="T4" fmla="*/ 0 w 1131"/>
                <a:gd name="T5" fmla="*/ 0 h 713"/>
                <a:gd name="T6" fmla="*/ 0 w 1131"/>
                <a:gd name="T7" fmla="*/ 0 h 713"/>
                <a:gd name="T8" fmla="*/ 0 w 1131"/>
                <a:gd name="T9" fmla="*/ 0 h 713"/>
                <a:gd name="T10" fmla="*/ 0 w 1131"/>
                <a:gd name="T11" fmla="*/ 0 h 713"/>
                <a:gd name="T12" fmla="*/ 0 w 1131"/>
                <a:gd name="T13" fmla="*/ 0 h 713"/>
                <a:gd name="T14" fmla="*/ 0 w 1131"/>
                <a:gd name="T15" fmla="*/ 0 h 713"/>
                <a:gd name="T16" fmla="*/ 0 w 1131"/>
                <a:gd name="T17" fmla="*/ 0 h 713"/>
                <a:gd name="T18" fmla="*/ 0 w 1131"/>
                <a:gd name="T19" fmla="*/ 0 h 713"/>
                <a:gd name="T20" fmla="*/ 0 w 1131"/>
                <a:gd name="T21" fmla="*/ 0 h 713"/>
                <a:gd name="T22" fmla="*/ 0 w 1131"/>
                <a:gd name="T23" fmla="*/ 0 h 713"/>
                <a:gd name="T24" fmla="*/ 0 w 1131"/>
                <a:gd name="T25" fmla="*/ 0 h 713"/>
                <a:gd name="T26" fmla="*/ 0 w 1131"/>
                <a:gd name="T27" fmla="*/ 0 h 713"/>
                <a:gd name="T28" fmla="*/ 0 w 1131"/>
                <a:gd name="T29" fmla="*/ 0 h 713"/>
                <a:gd name="T30" fmla="*/ 0 w 1131"/>
                <a:gd name="T31" fmla="*/ 0 h 713"/>
                <a:gd name="T32" fmla="*/ 0 w 1131"/>
                <a:gd name="T33" fmla="*/ 0 h 713"/>
                <a:gd name="T34" fmla="*/ 0 w 1131"/>
                <a:gd name="T35" fmla="*/ 0 h 713"/>
                <a:gd name="T36" fmla="*/ 0 w 1131"/>
                <a:gd name="T37" fmla="*/ 0 h 713"/>
                <a:gd name="T38" fmla="*/ 0 w 1131"/>
                <a:gd name="T39" fmla="*/ 0 h 713"/>
                <a:gd name="T40" fmla="*/ 0 w 1131"/>
                <a:gd name="T41" fmla="*/ 0 h 713"/>
                <a:gd name="T42" fmla="*/ 0 w 1131"/>
                <a:gd name="T43" fmla="*/ 0 h 713"/>
                <a:gd name="T44" fmla="*/ 0 w 1131"/>
                <a:gd name="T45" fmla="*/ 0 h 713"/>
                <a:gd name="T46" fmla="*/ 0 w 1131"/>
                <a:gd name="T47" fmla="*/ 0 h 713"/>
                <a:gd name="T48" fmla="*/ 0 w 1131"/>
                <a:gd name="T49" fmla="*/ 0 h 713"/>
                <a:gd name="T50" fmla="*/ 0 w 1131"/>
                <a:gd name="T51" fmla="*/ 0 h 713"/>
                <a:gd name="T52" fmla="*/ 0 w 1131"/>
                <a:gd name="T53" fmla="*/ 0 h 713"/>
                <a:gd name="T54" fmla="*/ 0 w 1131"/>
                <a:gd name="T55" fmla="*/ 0 h 713"/>
                <a:gd name="T56" fmla="*/ 0 w 1131"/>
                <a:gd name="T57" fmla="*/ 0 h 713"/>
                <a:gd name="T58" fmla="*/ 0 w 1131"/>
                <a:gd name="T59" fmla="*/ 0 h 713"/>
                <a:gd name="T60" fmla="*/ 0 w 1131"/>
                <a:gd name="T61" fmla="*/ 0 h 713"/>
                <a:gd name="T62" fmla="*/ 0 w 1131"/>
                <a:gd name="T63" fmla="*/ 0 h 713"/>
                <a:gd name="T64" fmla="*/ 0 w 1131"/>
                <a:gd name="T65" fmla="*/ 0 h 713"/>
                <a:gd name="T66" fmla="*/ 0 w 1131"/>
                <a:gd name="T67" fmla="*/ 0 h 713"/>
                <a:gd name="T68" fmla="*/ 0 w 1131"/>
                <a:gd name="T69" fmla="*/ 0 h 713"/>
                <a:gd name="T70" fmla="*/ 0 w 1131"/>
                <a:gd name="T71" fmla="*/ 0 h 713"/>
                <a:gd name="T72" fmla="*/ 0 w 1131"/>
                <a:gd name="T73" fmla="*/ 0 h 713"/>
                <a:gd name="T74" fmla="*/ 0 w 1131"/>
                <a:gd name="T75" fmla="*/ 0 h 713"/>
                <a:gd name="T76" fmla="*/ 0 w 1131"/>
                <a:gd name="T77" fmla="*/ 0 h 713"/>
                <a:gd name="T78" fmla="*/ 0 w 1131"/>
                <a:gd name="T79" fmla="*/ 0 h 713"/>
                <a:gd name="T80" fmla="*/ 0 w 1131"/>
                <a:gd name="T81" fmla="*/ 0 h 713"/>
                <a:gd name="T82" fmla="*/ 0 w 1131"/>
                <a:gd name="T83" fmla="*/ 0 h 713"/>
                <a:gd name="T84" fmla="*/ 0 w 1131"/>
                <a:gd name="T85" fmla="*/ 0 h 713"/>
                <a:gd name="T86" fmla="*/ 0 w 1131"/>
                <a:gd name="T87" fmla="*/ 0 h 713"/>
                <a:gd name="T88" fmla="*/ 0 w 1131"/>
                <a:gd name="T89" fmla="*/ 0 h 7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1"/>
                <a:gd name="T136" fmla="*/ 0 h 713"/>
                <a:gd name="T137" fmla="*/ 1131 w 1131"/>
                <a:gd name="T138" fmla="*/ 713 h 7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1" h="713">
                  <a:moveTo>
                    <a:pt x="344" y="713"/>
                  </a:moveTo>
                  <a:lnTo>
                    <a:pt x="320" y="713"/>
                  </a:lnTo>
                  <a:lnTo>
                    <a:pt x="259" y="713"/>
                  </a:lnTo>
                  <a:lnTo>
                    <a:pt x="196" y="713"/>
                  </a:lnTo>
                  <a:lnTo>
                    <a:pt x="123" y="713"/>
                  </a:lnTo>
                  <a:lnTo>
                    <a:pt x="62" y="713"/>
                  </a:lnTo>
                  <a:lnTo>
                    <a:pt x="12" y="663"/>
                  </a:lnTo>
                  <a:lnTo>
                    <a:pt x="0" y="627"/>
                  </a:lnTo>
                  <a:lnTo>
                    <a:pt x="0" y="541"/>
                  </a:lnTo>
                  <a:lnTo>
                    <a:pt x="0" y="454"/>
                  </a:lnTo>
                  <a:lnTo>
                    <a:pt x="62" y="381"/>
                  </a:lnTo>
                  <a:lnTo>
                    <a:pt x="123" y="381"/>
                  </a:lnTo>
                  <a:lnTo>
                    <a:pt x="196" y="332"/>
                  </a:lnTo>
                  <a:lnTo>
                    <a:pt x="221" y="246"/>
                  </a:lnTo>
                  <a:lnTo>
                    <a:pt x="282" y="209"/>
                  </a:lnTo>
                  <a:lnTo>
                    <a:pt x="357" y="209"/>
                  </a:lnTo>
                  <a:lnTo>
                    <a:pt x="418" y="209"/>
                  </a:lnTo>
                  <a:lnTo>
                    <a:pt x="480" y="171"/>
                  </a:lnTo>
                  <a:lnTo>
                    <a:pt x="554" y="123"/>
                  </a:lnTo>
                  <a:lnTo>
                    <a:pt x="615" y="86"/>
                  </a:lnTo>
                  <a:lnTo>
                    <a:pt x="677" y="49"/>
                  </a:lnTo>
                  <a:lnTo>
                    <a:pt x="738" y="0"/>
                  </a:lnTo>
                  <a:lnTo>
                    <a:pt x="811" y="0"/>
                  </a:lnTo>
                  <a:lnTo>
                    <a:pt x="872" y="0"/>
                  </a:lnTo>
                  <a:lnTo>
                    <a:pt x="872" y="98"/>
                  </a:lnTo>
                  <a:lnTo>
                    <a:pt x="885" y="171"/>
                  </a:lnTo>
                  <a:lnTo>
                    <a:pt x="934" y="246"/>
                  </a:lnTo>
                  <a:lnTo>
                    <a:pt x="996" y="307"/>
                  </a:lnTo>
                  <a:lnTo>
                    <a:pt x="1058" y="332"/>
                  </a:lnTo>
                  <a:lnTo>
                    <a:pt x="1131" y="381"/>
                  </a:lnTo>
                  <a:lnTo>
                    <a:pt x="1131" y="466"/>
                  </a:lnTo>
                  <a:lnTo>
                    <a:pt x="1094" y="504"/>
                  </a:lnTo>
                  <a:lnTo>
                    <a:pt x="1033" y="504"/>
                  </a:lnTo>
                  <a:lnTo>
                    <a:pt x="972" y="541"/>
                  </a:lnTo>
                  <a:lnTo>
                    <a:pt x="897" y="590"/>
                  </a:lnTo>
                  <a:lnTo>
                    <a:pt x="836" y="590"/>
                  </a:lnTo>
                  <a:lnTo>
                    <a:pt x="775" y="590"/>
                  </a:lnTo>
                  <a:lnTo>
                    <a:pt x="713" y="590"/>
                  </a:lnTo>
                  <a:lnTo>
                    <a:pt x="639" y="590"/>
                  </a:lnTo>
                  <a:lnTo>
                    <a:pt x="577" y="590"/>
                  </a:lnTo>
                  <a:lnTo>
                    <a:pt x="516" y="590"/>
                  </a:lnTo>
                  <a:lnTo>
                    <a:pt x="455" y="590"/>
                  </a:lnTo>
                  <a:lnTo>
                    <a:pt x="382" y="590"/>
                  </a:lnTo>
                  <a:lnTo>
                    <a:pt x="357" y="663"/>
                  </a:lnTo>
                  <a:lnTo>
                    <a:pt x="344" y="7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43" name="Freeform 92"/>
            <p:cNvSpPr>
              <a:spLocks/>
            </p:cNvSpPr>
            <p:nvPr/>
          </p:nvSpPr>
          <p:spPr bwMode="auto">
            <a:xfrm>
              <a:off x="2472" y="1724"/>
              <a:ext cx="344" cy="442"/>
            </a:xfrm>
            <a:custGeom>
              <a:avLst/>
              <a:gdLst>
                <a:gd name="T0" fmla="*/ 0 w 1032"/>
                <a:gd name="T1" fmla="*/ 0 h 1327"/>
                <a:gd name="T2" fmla="*/ 0 w 1032"/>
                <a:gd name="T3" fmla="*/ 0 h 1327"/>
                <a:gd name="T4" fmla="*/ 0 w 1032"/>
                <a:gd name="T5" fmla="*/ 0 h 1327"/>
                <a:gd name="T6" fmla="*/ 0 w 1032"/>
                <a:gd name="T7" fmla="*/ 0 h 1327"/>
                <a:gd name="T8" fmla="*/ 0 w 1032"/>
                <a:gd name="T9" fmla="*/ 0 h 1327"/>
                <a:gd name="T10" fmla="*/ 0 w 1032"/>
                <a:gd name="T11" fmla="*/ 0 h 1327"/>
                <a:gd name="T12" fmla="*/ 0 w 1032"/>
                <a:gd name="T13" fmla="*/ 0 h 1327"/>
                <a:gd name="T14" fmla="*/ 0 w 1032"/>
                <a:gd name="T15" fmla="*/ 0 h 1327"/>
                <a:gd name="T16" fmla="*/ 0 w 1032"/>
                <a:gd name="T17" fmla="*/ 0 h 1327"/>
                <a:gd name="T18" fmla="*/ 0 w 1032"/>
                <a:gd name="T19" fmla="*/ 0 h 1327"/>
                <a:gd name="T20" fmla="*/ 0 w 1032"/>
                <a:gd name="T21" fmla="*/ 0 h 1327"/>
                <a:gd name="T22" fmla="*/ 0 w 1032"/>
                <a:gd name="T23" fmla="*/ 0 h 1327"/>
                <a:gd name="T24" fmla="*/ 0 w 1032"/>
                <a:gd name="T25" fmla="*/ 0 h 1327"/>
                <a:gd name="T26" fmla="*/ 0 w 1032"/>
                <a:gd name="T27" fmla="*/ 0 h 1327"/>
                <a:gd name="T28" fmla="*/ 0 w 1032"/>
                <a:gd name="T29" fmla="*/ 0 h 1327"/>
                <a:gd name="T30" fmla="*/ 0 w 1032"/>
                <a:gd name="T31" fmla="*/ 0 h 1327"/>
                <a:gd name="T32" fmla="*/ 0 w 1032"/>
                <a:gd name="T33" fmla="*/ 0 h 1327"/>
                <a:gd name="T34" fmla="*/ 0 w 1032"/>
                <a:gd name="T35" fmla="*/ 0 h 1327"/>
                <a:gd name="T36" fmla="*/ 0 w 1032"/>
                <a:gd name="T37" fmla="*/ 0 h 1327"/>
                <a:gd name="T38" fmla="*/ 0 w 1032"/>
                <a:gd name="T39" fmla="*/ 0 h 1327"/>
                <a:gd name="T40" fmla="*/ 0 w 1032"/>
                <a:gd name="T41" fmla="*/ 0 h 1327"/>
                <a:gd name="T42" fmla="*/ 0 w 1032"/>
                <a:gd name="T43" fmla="*/ 0 h 1327"/>
                <a:gd name="T44" fmla="*/ 0 w 1032"/>
                <a:gd name="T45" fmla="*/ 0 h 1327"/>
                <a:gd name="T46" fmla="*/ 0 w 1032"/>
                <a:gd name="T47" fmla="*/ 0 h 1327"/>
                <a:gd name="T48" fmla="*/ 0 w 1032"/>
                <a:gd name="T49" fmla="*/ 0 h 1327"/>
                <a:gd name="T50" fmla="*/ 0 w 1032"/>
                <a:gd name="T51" fmla="*/ 0 h 1327"/>
                <a:gd name="T52" fmla="*/ 0 w 1032"/>
                <a:gd name="T53" fmla="*/ 0 h 1327"/>
                <a:gd name="T54" fmla="*/ 0 w 1032"/>
                <a:gd name="T55" fmla="*/ 0 h 1327"/>
                <a:gd name="T56" fmla="*/ 0 w 1032"/>
                <a:gd name="T57" fmla="*/ 0 h 1327"/>
                <a:gd name="T58" fmla="*/ 0 w 1032"/>
                <a:gd name="T59" fmla="*/ 0 h 1327"/>
                <a:gd name="T60" fmla="*/ 0 w 1032"/>
                <a:gd name="T61" fmla="*/ 0 h 1327"/>
                <a:gd name="T62" fmla="*/ 0 w 1032"/>
                <a:gd name="T63" fmla="*/ 0 h 1327"/>
                <a:gd name="T64" fmla="*/ 0 w 1032"/>
                <a:gd name="T65" fmla="*/ 0 h 1327"/>
                <a:gd name="T66" fmla="*/ 0 w 1032"/>
                <a:gd name="T67" fmla="*/ 0 h 1327"/>
                <a:gd name="T68" fmla="*/ 0 w 1032"/>
                <a:gd name="T69" fmla="*/ 0 h 1327"/>
                <a:gd name="T70" fmla="*/ 0 w 1032"/>
                <a:gd name="T71" fmla="*/ 0 h 1327"/>
                <a:gd name="T72" fmla="*/ 0 w 1032"/>
                <a:gd name="T73" fmla="*/ 0 h 1327"/>
                <a:gd name="T74" fmla="*/ 0 w 1032"/>
                <a:gd name="T75" fmla="*/ 0 h 1327"/>
                <a:gd name="T76" fmla="*/ 0 w 1032"/>
                <a:gd name="T77" fmla="*/ 0 h 1327"/>
                <a:gd name="T78" fmla="*/ 0 w 1032"/>
                <a:gd name="T79" fmla="*/ 0 h 1327"/>
                <a:gd name="T80" fmla="*/ 0 w 1032"/>
                <a:gd name="T81" fmla="*/ 0 h 1327"/>
                <a:gd name="T82" fmla="*/ 0 w 1032"/>
                <a:gd name="T83" fmla="*/ 0 h 1327"/>
                <a:gd name="T84" fmla="*/ 0 w 1032"/>
                <a:gd name="T85" fmla="*/ 0 h 1327"/>
                <a:gd name="T86" fmla="*/ 0 w 1032"/>
                <a:gd name="T87" fmla="*/ 0 h 1327"/>
                <a:gd name="T88" fmla="*/ 0 w 1032"/>
                <a:gd name="T89" fmla="*/ 0 h 1327"/>
                <a:gd name="T90" fmla="*/ 0 w 1032"/>
                <a:gd name="T91" fmla="*/ 0 h 1327"/>
                <a:gd name="T92" fmla="*/ 0 w 1032"/>
                <a:gd name="T93" fmla="*/ 0 h 1327"/>
                <a:gd name="T94" fmla="*/ 0 w 1032"/>
                <a:gd name="T95" fmla="*/ 0 h 1327"/>
                <a:gd name="T96" fmla="*/ 0 w 1032"/>
                <a:gd name="T97" fmla="*/ 0 h 1327"/>
                <a:gd name="T98" fmla="*/ 0 w 1032"/>
                <a:gd name="T99" fmla="*/ 0 h 1327"/>
                <a:gd name="T100" fmla="*/ 0 w 1032"/>
                <a:gd name="T101" fmla="*/ 0 h 1327"/>
                <a:gd name="T102" fmla="*/ 0 w 1032"/>
                <a:gd name="T103" fmla="*/ 0 h 1327"/>
                <a:gd name="T104" fmla="*/ 0 w 1032"/>
                <a:gd name="T105" fmla="*/ 0 h 1327"/>
                <a:gd name="T106" fmla="*/ 0 w 1032"/>
                <a:gd name="T107" fmla="*/ 0 h 1327"/>
                <a:gd name="T108" fmla="*/ 0 w 1032"/>
                <a:gd name="T109" fmla="*/ 0 h 1327"/>
                <a:gd name="T110" fmla="*/ 0 w 1032"/>
                <a:gd name="T111" fmla="*/ 0 h 1327"/>
                <a:gd name="T112" fmla="*/ 0 w 1032"/>
                <a:gd name="T113" fmla="*/ 0 h 1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1327"/>
                <a:gd name="T173" fmla="*/ 1032 w 1032"/>
                <a:gd name="T174" fmla="*/ 1327 h 1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1327">
                  <a:moveTo>
                    <a:pt x="184" y="1277"/>
                  </a:moveTo>
                  <a:lnTo>
                    <a:pt x="159" y="1241"/>
                  </a:lnTo>
                  <a:lnTo>
                    <a:pt x="159" y="1166"/>
                  </a:lnTo>
                  <a:lnTo>
                    <a:pt x="134" y="1080"/>
                  </a:lnTo>
                  <a:lnTo>
                    <a:pt x="61" y="1044"/>
                  </a:lnTo>
                  <a:lnTo>
                    <a:pt x="0" y="995"/>
                  </a:lnTo>
                  <a:lnTo>
                    <a:pt x="0" y="909"/>
                  </a:lnTo>
                  <a:lnTo>
                    <a:pt x="36" y="823"/>
                  </a:lnTo>
                  <a:lnTo>
                    <a:pt x="98" y="749"/>
                  </a:lnTo>
                  <a:lnTo>
                    <a:pt x="159" y="700"/>
                  </a:lnTo>
                  <a:lnTo>
                    <a:pt x="220" y="663"/>
                  </a:lnTo>
                  <a:lnTo>
                    <a:pt x="295" y="676"/>
                  </a:lnTo>
                  <a:lnTo>
                    <a:pt x="356" y="700"/>
                  </a:lnTo>
                  <a:lnTo>
                    <a:pt x="417" y="651"/>
                  </a:lnTo>
                  <a:lnTo>
                    <a:pt x="479" y="626"/>
                  </a:lnTo>
                  <a:lnTo>
                    <a:pt x="491" y="577"/>
                  </a:lnTo>
                  <a:lnTo>
                    <a:pt x="504" y="503"/>
                  </a:lnTo>
                  <a:lnTo>
                    <a:pt x="565" y="343"/>
                  </a:lnTo>
                  <a:lnTo>
                    <a:pt x="651" y="307"/>
                  </a:lnTo>
                  <a:lnTo>
                    <a:pt x="675" y="245"/>
                  </a:lnTo>
                  <a:lnTo>
                    <a:pt x="699" y="172"/>
                  </a:lnTo>
                  <a:lnTo>
                    <a:pt x="810" y="73"/>
                  </a:lnTo>
                  <a:lnTo>
                    <a:pt x="835" y="36"/>
                  </a:lnTo>
                  <a:lnTo>
                    <a:pt x="835" y="48"/>
                  </a:lnTo>
                  <a:lnTo>
                    <a:pt x="896" y="0"/>
                  </a:lnTo>
                  <a:lnTo>
                    <a:pt x="896" y="36"/>
                  </a:lnTo>
                  <a:lnTo>
                    <a:pt x="896" y="123"/>
                  </a:lnTo>
                  <a:lnTo>
                    <a:pt x="946" y="209"/>
                  </a:lnTo>
                  <a:lnTo>
                    <a:pt x="933" y="282"/>
                  </a:lnTo>
                  <a:lnTo>
                    <a:pt x="835" y="295"/>
                  </a:lnTo>
                  <a:lnTo>
                    <a:pt x="810" y="282"/>
                  </a:lnTo>
                  <a:lnTo>
                    <a:pt x="810" y="368"/>
                  </a:lnTo>
                  <a:lnTo>
                    <a:pt x="860" y="368"/>
                  </a:lnTo>
                  <a:lnTo>
                    <a:pt x="921" y="491"/>
                  </a:lnTo>
                  <a:lnTo>
                    <a:pt x="970" y="577"/>
                  </a:lnTo>
                  <a:lnTo>
                    <a:pt x="970" y="651"/>
                  </a:lnTo>
                  <a:lnTo>
                    <a:pt x="885" y="749"/>
                  </a:lnTo>
                  <a:lnTo>
                    <a:pt x="847" y="823"/>
                  </a:lnTo>
                  <a:lnTo>
                    <a:pt x="847" y="909"/>
                  </a:lnTo>
                  <a:lnTo>
                    <a:pt x="885" y="995"/>
                  </a:lnTo>
                  <a:lnTo>
                    <a:pt x="933" y="1080"/>
                  </a:lnTo>
                  <a:lnTo>
                    <a:pt x="946" y="1118"/>
                  </a:lnTo>
                  <a:lnTo>
                    <a:pt x="1032" y="1204"/>
                  </a:lnTo>
                  <a:lnTo>
                    <a:pt x="1019" y="1277"/>
                  </a:lnTo>
                  <a:lnTo>
                    <a:pt x="994" y="1327"/>
                  </a:lnTo>
                  <a:lnTo>
                    <a:pt x="933" y="1327"/>
                  </a:lnTo>
                  <a:lnTo>
                    <a:pt x="872" y="1277"/>
                  </a:lnTo>
                  <a:lnTo>
                    <a:pt x="810" y="1290"/>
                  </a:lnTo>
                  <a:lnTo>
                    <a:pt x="737" y="1277"/>
                  </a:lnTo>
                  <a:lnTo>
                    <a:pt x="638" y="1327"/>
                  </a:lnTo>
                  <a:lnTo>
                    <a:pt x="613" y="1277"/>
                  </a:lnTo>
                  <a:lnTo>
                    <a:pt x="552" y="1290"/>
                  </a:lnTo>
                  <a:lnTo>
                    <a:pt x="491" y="1290"/>
                  </a:lnTo>
                  <a:lnTo>
                    <a:pt x="417" y="1302"/>
                  </a:lnTo>
                  <a:lnTo>
                    <a:pt x="356" y="1327"/>
                  </a:lnTo>
                  <a:lnTo>
                    <a:pt x="159" y="1277"/>
                  </a:lnTo>
                  <a:lnTo>
                    <a:pt x="184" y="1277"/>
                  </a:lnTo>
                  <a:close/>
                </a:path>
              </a:pathLst>
            </a:custGeom>
            <a:solidFill>
              <a:srgbClr val="00A100"/>
            </a:solidFill>
            <a:ln w="9525">
              <a:noFill/>
              <a:round/>
              <a:headEnd/>
              <a:tailEnd/>
            </a:ln>
          </p:spPr>
          <p:txBody>
            <a:bodyPr/>
            <a:lstStyle/>
            <a:p>
              <a:endParaRPr lang="en-GB">
                <a:solidFill>
                  <a:prstClr val="black"/>
                </a:solidFill>
              </a:endParaRPr>
            </a:p>
          </p:txBody>
        </p:sp>
        <p:sp>
          <p:nvSpPr>
            <p:cNvPr id="56544" name="Freeform 93"/>
            <p:cNvSpPr>
              <a:spLocks/>
            </p:cNvSpPr>
            <p:nvPr/>
          </p:nvSpPr>
          <p:spPr bwMode="auto">
            <a:xfrm>
              <a:off x="2472" y="1724"/>
              <a:ext cx="344" cy="442"/>
            </a:xfrm>
            <a:custGeom>
              <a:avLst/>
              <a:gdLst>
                <a:gd name="T0" fmla="*/ 0 w 1032"/>
                <a:gd name="T1" fmla="*/ 0 h 1327"/>
                <a:gd name="T2" fmla="*/ 0 w 1032"/>
                <a:gd name="T3" fmla="*/ 0 h 1327"/>
                <a:gd name="T4" fmla="*/ 0 w 1032"/>
                <a:gd name="T5" fmla="*/ 0 h 1327"/>
                <a:gd name="T6" fmla="*/ 0 w 1032"/>
                <a:gd name="T7" fmla="*/ 0 h 1327"/>
                <a:gd name="T8" fmla="*/ 0 w 1032"/>
                <a:gd name="T9" fmla="*/ 0 h 1327"/>
                <a:gd name="T10" fmla="*/ 0 w 1032"/>
                <a:gd name="T11" fmla="*/ 0 h 1327"/>
                <a:gd name="T12" fmla="*/ 0 w 1032"/>
                <a:gd name="T13" fmla="*/ 0 h 1327"/>
                <a:gd name="T14" fmla="*/ 0 w 1032"/>
                <a:gd name="T15" fmla="*/ 0 h 1327"/>
                <a:gd name="T16" fmla="*/ 0 w 1032"/>
                <a:gd name="T17" fmla="*/ 0 h 1327"/>
                <a:gd name="T18" fmla="*/ 0 w 1032"/>
                <a:gd name="T19" fmla="*/ 0 h 1327"/>
                <a:gd name="T20" fmla="*/ 0 w 1032"/>
                <a:gd name="T21" fmla="*/ 0 h 1327"/>
                <a:gd name="T22" fmla="*/ 0 w 1032"/>
                <a:gd name="T23" fmla="*/ 0 h 1327"/>
                <a:gd name="T24" fmla="*/ 0 w 1032"/>
                <a:gd name="T25" fmla="*/ 0 h 1327"/>
                <a:gd name="T26" fmla="*/ 0 w 1032"/>
                <a:gd name="T27" fmla="*/ 0 h 1327"/>
                <a:gd name="T28" fmla="*/ 0 w 1032"/>
                <a:gd name="T29" fmla="*/ 0 h 1327"/>
                <a:gd name="T30" fmla="*/ 0 w 1032"/>
                <a:gd name="T31" fmla="*/ 0 h 1327"/>
                <a:gd name="T32" fmla="*/ 0 w 1032"/>
                <a:gd name="T33" fmla="*/ 0 h 1327"/>
                <a:gd name="T34" fmla="*/ 0 w 1032"/>
                <a:gd name="T35" fmla="*/ 0 h 1327"/>
                <a:gd name="T36" fmla="*/ 0 w 1032"/>
                <a:gd name="T37" fmla="*/ 0 h 1327"/>
                <a:gd name="T38" fmla="*/ 0 w 1032"/>
                <a:gd name="T39" fmla="*/ 0 h 1327"/>
                <a:gd name="T40" fmla="*/ 0 w 1032"/>
                <a:gd name="T41" fmla="*/ 0 h 1327"/>
                <a:gd name="T42" fmla="*/ 0 w 1032"/>
                <a:gd name="T43" fmla="*/ 0 h 1327"/>
                <a:gd name="T44" fmla="*/ 0 w 1032"/>
                <a:gd name="T45" fmla="*/ 0 h 1327"/>
                <a:gd name="T46" fmla="*/ 0 w 1032"/>
                <a:gd name="T47" fmla="*/ 0 h 1327"/>
                <a:gd name="T48" fmla="*/ 0 w 1032"/>
                <a:gd name="T49" fmla="*/ 0 h 1327"/>
                <a:gd name="T50" fmla="*/ 0 w 1032"/>
                <a:gd name="T51" fmla="*/ 0 h 1327"/>
                <a:gd name="T52" fmla="*/ 0 w 1032"/>
                <a:gd name="T53" fmla="*/ 0 h 1327"/>
                <a:gd name="T54" fmla="*/ 0 w 1032"/>
                <a:gd name="T55" fmla="*/ 0 h 1327"/>
                <a:gd name="T56" fmla="*/ 0 w 1032"/>
                <a:gd name="T57" fmla="*/ 0 h 1327"/>
                <a:gd name="T58" fmla="*/ 0 w 1032"/>
                <a:gd name="T59" fmla="*/ 0 h 1327"/>
                <a:gd name="T60" fmla="*/ 0 w 1032"/>
                <a:gd name="T61" fmla="*/ 0 h 1327"/>
                <a:gd name="T62" fmla="*/ 0 w 1032"/>
                <a:gd name="T63" fmla="*/ 0 h 1327"/>
                <a:gd name="T64" fmla="*/ 0 w 1032"/>
                <a:gd name="T65" fmla="*/ 0 h 1327"/>
                <a:gd name="T66" fmla="*/ 0 w 1032"/>
                <a:gd name="T67" fmla="*/ 0 h 1327"/>
                <a:gd name="T68" fmla="*/ 0 w 1032"/>
                <a:gd name="T69" fmla="*/ 0 h 1327"/>
                <a:gd name="T70" fmla="*/ 0 w 1032"/>
                <a:gd name="T71" fmla="*/ 0 h 1327"/>
                <a:gd name="T72" fmla="*/ 0 w 1032"/>
                <a:gd name="T73" fmla="*/ 0 h 1327"/>
                <a:gd name="T74" fmla="*/ 0 w 1032"/>
                <a:gd name="T75" fmla="*/ 0 h 1327"/>
                <a:gd name="T76" fmla="*/ 0 w 1032"/>
                <a:gd name="T77" fmla="*/ 0 h 1327"/>
                <a:gd name="T78" fmla="*/ 0 w 1032"/>
                <a:gd name="T79" fmla="*/ 0 h 1327"/>
                <a:gd name="T80" fmla="*/ 0 w 1032"/>
                <a:gd name="T81" fmla="*/ 0 h 1327"/>
                <a:gd name="T82" fmla="*/ 0 w 1032"/>
                <a:gd name="T83" fmla="*/ 0 h 1327"/>
                <a:gd name="T84" fmla="*/ 0 w 1032"/>
                <a:gd name="T85" fmla="*/ 0 h 1327"/>
                <a:gd name="T86" fmla="*/ 0 w 1032"/>
                <a:gd name="T87" fmla="*/ 0 h 1327"/>
                <a:gd name="T88" fmla="*/ 0 w 1032"/>
                <a:gd name="T89" fmla="*/ 0 h 1327"/>
                <a:gd name="T90" fmla="*/ 0 w 1032"/>
                <a:gd name="T91" fmla="*/ 0 h 1327"/>
                <a:gd name="T92" fmla="*/ 0 w 1032"/>
                <a:gd name="T93" fmla="*/ 0 h 1327"/>
                <a:gd name="T94" fmla="*/ 0 w 1032"/>
                <a:gd name="T95" fmla="*/ 0 h 1327"/>
                <a:gd name="T96" fmla="*/ 0 w 1032"/>
                <a:gd name="T97" fmla="*/ 0 h 1327"/>
                <a:gd name="T98" fmla="*/ 0 w 1032"/>
                <a:gd name="T99" fmla="*/ 0 h 1327"/>
                <a:gd name="T100" fmla="*/ 0 w 1032"/>
                <a:gd name="T101" fmla="*/ 0 h 1327"/>
                <a:gd name="T102" fmla="*/ 0 w 1032"/>
                <a:gd name="T103" fmla="*/ 0 h 1327"/>
                <a:gd name="T104" fmla="*/ 0 w 1032"/>
                <a:gd name="T105" fmla="*/ 0 h 1327"/>
                <a:gd name="T106" fmla="*/ 0 w 1032"/>
                <a:gd name="T107" fmla="*/ 0 h 1327"/>
                <a:gd name="T108" fmla="*/ 0 w 1032"/>
                <a:gd name="T109" fmla="*/ 0 h 1327"/>
                <a:gd name="T110" fmla="*/ 0 w 1032"/>
                <a:gd name="T111" fmla="*/ 0 h 1327"/>
                <a:gd name="T112" fmla="*/ 0 w 1032"/>
                <a:gd name="T113" fmla="*/ 0 h 1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1327"/>
                <a:gd name="T173" fmla="*/ 1032 w 1032"/>
                <a:gd name="T174" fmla="*/ 1327 h 1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1327">
                  <a:moveTo>
                    <a:pt x="184" y="1277"/>
                  </a:moveTo>
                  <a:lnTo>
                    <a:pt x="159" y="1241"/>
                  </a:lnTo>
                  <a:lnTo>
                    <a:pt x="159" y="1166"/>
                  </a:lnTo>
                  <a:lnTo>
                    <a:pt x="134" y="1080"/>
                  </a:lnTo>
                  <a:lnTo>
                    <a:pt x="61" y="1044"/>
                  </a:lnTo>
                  <a:lnTo>
                    <a:pt x="0" y="995"/>
                  </a:lnTo>
                  <a:lnTo>
                    <a:pt x="0" y="909"/>
                  </a:lnTo>
                  <a:lnTo>
                    <a:pt x="36" y="823"/>
                  </a:lnTo>
                  <a:lnTo>
                    <a:pt x="98" y="749"/>
                  </a:lnTo>
                  <a:lnTo>
                    <a:pt x="159" y="700"/>
                  </a:lnTo>
                  <a:lnTo>
                    <a:pt x="220" y="663"/>
                  </a:lnTo>
                  <a:lnTo>
                    <a:pt x="295" y="676"/>
                  </a:lnTo>
                  <a:lnTo>
                    <a:pt x="356" y="700"/>
                  </a:lnTo>
                  <a:lnTo>
                    <a:pt x="417" y="651"/>
                  </a:lnTo>
                  <a:lnTo>
                    <a:pt x="479" y="626"/>
                  </a:lnTo>
                  <a:lnTo>
                    <a:pt x="491" y="577"/>
                  </a:lnTo>
                  <a:lnTo>
                    <a:pt x="504" y="503"/>
                  </a:lnTo>
                  <a:lnTo>
                    <a:pt x="565" y="343"/>
                  </a:lnTo>
                  <a:lnTo>
                    <a:pt x="651" y="307"/>
                  </a:lnTo>
                  <a:lnTo>
                    <a:pt x="675" y="245"/>
                  </a:lnTo>
                  <a:lnTo>
                    <a:pt x="699" y="172"/>
                  </a:lnTo>
                  <a:lnTo>
                    <a:pt x="810" y="73"/>
                  </a:lnTo>
                  <a:lnTo>
                    <a:pt x="835" y="36"/>
                  </a:lnTo>
                  <a:lnTo>
                    <a:pt x="835" y="48"/>
                  </a:lnTo>
                  <a:lnTo>
                    <a:pt x="896" y="0"/>
                  </a:lnTo>
                  <a:lnTo>
                    <a:pt x="896" y="36"/>
                  </a:lnTo>
                  <a:lnTo>
                    <a:pt x="896" y="123"/>
                  </a:lnTo>
                  <a:lnTo>
                    <a:pt x="946" y="209"/>
                  </a:lnTo>
                  <a:lnTo>
                    <a:pt x="933" y="282"/>
                  </a:lnTo>
                  <a:lnTo>
                    <a:pt x="835" y="295"/>
                  </a:lnTo>
                  <a:lnTo>
                    <a:pt x="810" y="282"/>
                  </a:lnTo>
                  <a:lnTo>
                    <a:pt x="810" y="368"/>
                  </a:lnTo>
                  <a:lnTo>
                    <a:pt x="860" y="368"/>
                  </a:lnTo>
                  <a:lnTo>
                    <a:pt x="921" y="491"/>
                  </a:lnTo>
                  <a:lnTo>
                    <a:pt x="970" y="577"/>
                  </a:lnTo>
                  <a:lnTo>
                    <a:pt x="970" y="651"/>
                  </a:lnTo>
                  <a:lnTo>
                    <a:pt x="885" y="749"/>
                  </a:lnTo>
                  <a:lnTo>
                    <a:pt x="847" y="823"/>
                  </a:lnTo>
                  <a:lnTo>
                    <a:pt x="847" y="909"/>
                  </a:lnTo>
                  <a:lnTo>
                    <a:pt x="885" y="995"/>
                  </a:lnTo>
                  <a:lnTo>
                    <a:pt x="933" y="1080"/>
                  </a:lnTo>
                  <a:lnTo>
                    <a:pt x="946" y="1118"/>
                  </a:lnTo>
                  <a:lnTo>
                    <a:pt x="1032" y="1204"/>
                  </a:lnTo>
                  <a:lnTo>
                    <a:pt x="1019" y="1277"/>
                  </a:lnTo>
                  <a:lnTo>
                    <a:pt x="994" y="1327"/>
                  </a:lnTo>
                  <a:lnTo>
                    <a:pt x="933" y="1327"/>
                  </a:lnTo>
                  <a:lnTo>
                    <a:pt x="872" y="1277"/>
                  </a:lnTo>
                  <a:lnTo>
                    <a:pt x="810" y="1290"/>
                  </a:lnTo>
                  <a:lnTo>
                    <a:pt x="737" y="1277"/>
                  </a:lnTo>
                  <a:lnTo>
                    <a:pt x="638" y="1327"/>
                  </a:lnTo>
                  <a:lnTo>
                    <a:pt x="613" y="1277"/>
                  </a:lnTo>
                  <a:lnTo>
                    <a:pt x="552" y="1290"/>
                  </a:lnTo>
                  <a:lnTo>
                    <a:pt x="491" y="1290"/>
                  </a:lnTo>
                  <a:lnTo>
                    <a:pt x="417" y="1302"/>
                  </a:lnTo>
                  <a:lnTo>
                    <a:pt x="356" y="1327"/>
                  </a:lnTo>
                  <a:lnTo>
                    <a:pt x="159" y="1277"/>
                  </a:lnTo>
                  <a:lnTo>
                    <a:pt x="184" y="127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45" name="Freeform 94"/>
            <p:cNvSpPr>
              <a:spLocks/>
            </p:cNvSpPr>
            <p:nvPr/>
          </p:nvSpPr>
          <p:spPr bwMode="auto">
            <a:xfrm>
              <a:off x="2181" y="1654"/>
              <a:ext cx="582" cy="418"/>
            </a:xfrm>
            <a:custGeom>
              <a:avLst/>
              <a:gdLst>
                <a:gd name="T0" fmla="*/ 0 w 1745"/>
                <a:gd name="T1" fmla="*/ 0 h 1253"/>
                <a:gd name="T2" fmla="*/ 0 w 1745"/>
                <a:gd name="T3" fmla="*/ 0 h 1253"/>
                <a:gd name="T4" fmla="*/ 0 w 1745"/>
                <a:gd name="T5" fmla="*/ 0 h 1253"/>
                <a:gd name="T6" fmla="*/ 0 w 1745"/>
                <a:gd name="T7" fmla="*/ 0 h 1253"/>
                <a:gd name="T8" fmla="*/ 0 w 1745"/>
                <a:gd name="T9" fmla="*/ 0 h 1253"/>
                <a:gd name="T10" fmla="*/ 0 w 1745"/>
                <a:gd name="T11" fmla="*/ 0 h 1253"/>
                <a:gd name="T12" fmla="*/ 0 w 1745"/>
                <a:gd name="T13" fmla="*/ 0 h 1253"/>
                <a:gd name="T14" fmla="*/ 0 w 1745"/>
                <a:gd name="T15" fmla="*/ 0 h 1253"/>
                <a:gd name="T16" fmla="*/ 0 w 1745"/>
                <a:gd name="T17" fmla="*/ 0 h 1253"/>
                <a:gd name="T18" fmla="*/ 0 w 1745"/>
                <a:gd name="T19" fmla="*/ 0 h 1253"/>
                <a:gd name="T20" fmla="*/ 0 w 1745"/>
                <a:gd name="T21" fmla="*/ 0 h 1253"/>
                <a:gd name="T22" fmla="*/ 0 w 1745"/>
                <a:gd name="T23" fmla="*/ 0 h 1253"/>
                <a:gd name="T24" fmla="*/ 0 w 1745"/>
                <a:gd name="T25" fmla="*/ 0 h 1253"/>
                <a:gd name="T26" fmla="*/ 0 w 1745"/>
                <a:gd name="T27" fmla="*/ 0 h 1253"/>
                <a:gd name="T28" fmla="*/ 0 w 1745"/>
                <a:gd name="T29" fmla="*/ 0 h 1253"/>
                <a:gd name="T30" fmla="*/ 0 w 1745"/>
                <a:gd name="T31" fmla="*/ 0 h 1253"/>
                <a:gd name="T32" fmla="*/ 0 w 1745"/>
                <a:gd name="T33" fmla="*/ 0 h 1253"/>
                <a:gd name="T34" fmla="*/ 0 w 1745"/>
                <a:gd name="T35" fmla="*/ 0 h 1253"/>
                <a:gd name="T36" fmla="*/ 0 w 1745"/>
                <a:gd name="T37" fmla="*/ 0 h 1253"/>
                <a:gd name="T38" fmla="*/ 0 w 1745"/>
                <a:gd name="T39" fmla="*/ 0 h 1253"/>
                <a:gd name="T40" fmla="*/ 0 w 1745"/>
                <a:gd name="T41" fmla="*/ 0 h 1253"/>
                <a:gd name="T42" fmla="*/ 0 w 1745"/>
                <a:gd name="T43" fmla="*/ 0 h 1253"/>
                <a:gd name="T44" fmla="*/ 0 w 1745"/>
                <a:gd name="T45" fmla="*/ 0 h 1253"/>
                <a:gd name="T46" fmla="*/ 0 w 1745"/>
                <a:gd name="T47" fmla="*/ 0 h 1253"/>
                <a:gd name="T48" fmla="*/ 0 w 1745"/>
                <a:gd name="T49" fmla="*/ 0 h 1253"/>
                <a:gd name="T50" fmla="*/ 0 w 1745"/>
                <a:gd name="T51" fmla="*/ 0 h 1253"/>
                <a:gd name="T52" fmla="*/ 0 w 1745"/>
                <a:gd name="T53" fmla="*/ 0 h 1253"/>
                <a:gd name="T54" fmla="*/ 0 w 1745"/>
                <a:gd name="T55" fmla="*/ 0 h 1253"/>
                <a:gd name="T56" fmla="*/ 0 w 1745"/>
                <a:gd name="T57" fmla="*/ 0 h 1253"/>
                <a:gd name="T58" fmla="*/ 0 w 1745"/>
                <a:gd name="T59" fmla="*/ 0 h 1253"/>
                <a:gd name="T60" fmla="*/ 0 w 1745"/>
                <a:gd name="T61" fmla="*/ 0 h 1253"/>
                <a:gd name="T62" fmla="*/ 0 w 1745"/>
                <a:gd name="T63" fmla="*/ 0 h 1253"/>
                <a:gd name="T64" fmla="*/ 0 w 1745"/>
                <a:gd name="T65" fmla="*/ 0 h 1253"/>
                <a:gd name="T66" fmla="*/ 0 w 1745"/>
                <a:gd name="T67" fmla="*/ 0 h 12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5"/>
                <a:gd name="T103" fmla="*/ 0 h 1253"/>
                <a:gd name="T104" fmla="*/ 1745 w 1745"/>
                <a:gd name="T105" fmla="*/ 1253 h 12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5" h="1253">
                  <a:moveTo>
                    <a:pt x="873" y="1204"/>
                  </a:moveTo>
                  <a:lnTo>
                    <a:pt x="774" y="1204"/>
                  </a:lnTo>
                  <a:lnTo>
                    <a:pt x="676" y="1253"/>
                  </a:lnTo>
                  <a:lnTo>
                    <a:pt x="614" y="1253"/>
                  </a:lnTo>
                  <a:lnTo>
                    <a:pt x="553" y="1253"/>
                  </a:lnTo>
                  <a:lnTo>
                    <a:pt x="492" y="1253"/>
                  </a:lnTo>
                  <a:lnTo>
                    <a:pt x="417" y="1204"/>
                  </a:lnTo>
                  <a:lnTo>
                    <a:pt x="356" y="1118"/>
                  </a:lnTo>
                  <a:lnTo>
                    <a:pt x="331" y="1080"/>
                  </a:lnTo>
                  <a:lnTo>
                    <a:pt x="258" y="1032"/>
                  </a:lnTo>
                  <a:lnTo>
                    <a:pt x="197" y="994"/>
                  </a:lnTo>
                  <a:lnTo>
                    <a:pt x="172" y="994"/>
                  </a:lnTo>
                  <a:lnTo>
                    <a:pt x="98" y="994"/>
                  </a:lnTo>
                  <a:lnTo>
                    <a:pt x="36" y="994"/>
                  </a:lnTo>
                  <a:lnTo>
                    <a:pt x="0" y="909"/>
                  </a:lnTo>
                  <a:lnTo>
                    <a:pt x="36" y="835"/>
                  </a:lnTo>
                  <a:lnTo>
                    <a:pt x="36" y="749"/>
                  </a:lnTo>
                  <a:lnTo>
                    <a:pt x="36" y="663"/>
                  </a:lnTo>
                  <a:lnTo>
                    <a:pt x="73" y="577"/>
                  </a:lnTo>
                  <a:lnTo>
                    <a:pt x="111" y="491"/>
                  </a:lnTo>
                  <a:lnTo>
                    <a:pt x="197" y="418"/>
                  </a:lnTo>
                  <a:lnTo>
                    <a:pt x="159" y="332"/>
                  </a:lnTo>
                  <a:lnTo>
                    <a:pt x="197" y="257"/>
                  </a:lnTo>
                  <a:lnTo>
                    <a:pt x="172" y="159"/>
                  </a:lnTo>
                  <a:lnTo>
                    <a:pt x="197" y="86"/>
                  </a:lnTo>
                  <a:lnTo>
                    <a:pt x="233" y="0"/>
                  </a:lnTo>
                  <a:lnTo>
                    <a:pt x="295" y="0"/>
                  </a:lnTo>
                  <a:lnTo>
                    <a:pt x="356" y="0"/>
                  </a:lnTo>
                  <a:lnTo>
                    <a:pt x="430" y="0"/>
                  </a:lnTo>
                  <a:lnTo>
                    <a:pt x="467" y="0"/>
                  </a:lnTo>
                  <a:lnTo>
                    <a:pt x="492" y="0"/>
                  </a:lnTo>
                  <a:lnTo>
                    <a:pt x="614" y="73"/>
                  </a:lnTo>
                  <a:lnTo>
                    <a:pt x="676" y="86"/>
                  </a:lnTo>
                  <a:lnTo>
                    <a:pt x="749" y="37"/>
                  </a:lnTo>
                  <a:lnTo>
                    <a:pt x="810" y="86"/>
                  </a:lnTo>
                  <a:lnTo>
                    <a:pt x="873" y="86"/>
                  </a:lnTo>
                  <a:lnTo>
                    <a:pt x="946" y="135"/>
                  </a:lnTo>
                  <a:lnTo>
                    <a:pt x="1007" y="123"/>
                  </a:lnTo>
                  <a:lnTo>
                    <a:pt x="1069" y="86"/>
                  </a:lnTo>
                  <a:lnTo>
                    <a:pt x="1130" y="37"/>
                  </a:lnTo>
                  <a:lnTo>
                    <a:pt x="1191" y="37"/>
                  </a:lnTo>
                  <a:lnTo>
                    <a:pt x="1266" y="37"/>
                  </a:lnTo>
                  <a:lnTo>
                    <a:pt x="1327" y="37"/>
                  </a:lnTo>
                  <a:lnTo>
                    <a:pt x="1388" y="86"/>
                  </a:lnTo>
                  <a:lnTo>
                    <a:pt x="1463" y="86"/>
                  </a:lnTo>
                  <a:lnTo>
                    <a:pt x="1524" y="37"/>
                  </a:lnTo>
                  <a:lnTo>
                    <a:pt x="1585" y="37"/>
                  </a:lnTo>
                  <a:lnTo>
                    <a:pt x="1708" y="86"/>
                  </a:lnTo>
                  <a:lnTo>
                    <a:pt x="1745" y="159"/>
                  </a:lnTo>
                  <a:lnTo>
                    <a:pt x="1745" y="245"/>
                  </a:lnTo>
                  <a:lnTo>
                    <a:pt x="1683" y="295"/>
                  </a:lnTo>
                  <a:lnTo>
                    <a:pt x="1610" y="332"/>
                  </a:lnTo>
                  <a:lnTo>
                    <a:pt x="1548" y="418"/>
                  </a:lnTo>
                  <a:lnTo>
                    <a:pt x="1536" y="504"/>
                  </a:lnTo>
                  <a:lnTo>
                    <a:pt x="1486" y="540"/>
                  </a:lnTo>
                  <a:lnTo>
                    <a:pt x="1425" y="577"/>
                  </a:lnTo>
                  <a:lnTo>
                    <a:pt x="1388" y="663"/>
                  </a:lnTo>
                  <a:lnTo>
                    <a:pt x="1364" y="749"/>
                  </a:lnTo>
                  <a:lnTo>
                    <a:pt x="1364" y="835"/>
                  </a:lnTo>
                  <a:lnTo>
                    <a:pt x="1290" y="872"/>
                  </a:lnTo>
                  <a:lnTo>
                    <a:pt x="1229" y="909"/>
                  </a:lnTo>
                  <a:lnTo>
                    <a:pt x="1168" y="872"/>
                  </a:lnTo>
                  <a:lnTo>
                    <a:pt x="1093" y="872"/>
                  </a:lnTo>
                  <a:lnTo>
                    <a:pt x="1032" y="909"/>
                  </a:lnTo>
                  <a:lnTo>
                    <a:pt x="971" y="958"/>
                  </a:lnTo>
                  <a:lnTo>
                    <a:pt x="909" y="1032"/>
                  </a:lnTo>
                  <a:lnTo>
                    <a:pt x="873" y="1118"/>
                  </a:lnTo>
                  <a:lnTo>
                    <a:pt x="873" y="1204"/>
                  </a:lnTo>
                  <a:close/>
                </a:path>
              </a:pathLst>
            </a:custGeom>
            <a:solidFill>
              <a:srgbClr val="00A100"/>
            </a:solidFill>
            <a:ln w="9525">
              <a:noFill/>
              <a:round/>
              <a:headEnd/>
              <a:tailEnd/>
            </a:ln>
          </p:spPr>
          <p:txBody>
            <a:bodyPr/>
            <a:lstStyle/>
            <a:p>
              <a:endParaRPr lang="en-GB">
                <a:solidFill>
                  <a:prstClr val="black"/>
                </a:solidFill>
              </a:endParaRPr>
            </a:p>
          </p:txBody>
        </p:sp>
        <p:sp>
          <p:nvSpPr>
            <p:cNvPr id="56546" name="Freeform 95"/>
            <p:cNvSpPr>
              <a:spLocks/>
            </p:cNvSpPr>
            <p:nvPr/>
          </p:nvSpPr>
          <p:spPr bwMode="auto">
            <a:xfrm>
              <a:off x="2181" y="1654"/>
              <a:ext cx="582" cy="418"/>
            </a:xfrm>
            <a:custGeom>
              <a:avLst/>
              <a:gdLst>
                <a:gd name="T0" fmla="*/ 0 w 1745"/>
                <a:gd name="T1" fmla="*/ 0 h 1253"/>
                <a:gd name="T2" fmla="*/ 0 w 1745"/>
                <a:gd name="T3" fmla="*/ 0 h 1253"/>
                <a:gd name="T4" fmla="*/ 0 w 1745"/>
                <a:gd name="T5" fmla="*/ 0 h 1253"/>
                <a:gd name="T6" fmla="*/ 0 w 1745"/>
                <a:gd name="T7" fmla="*/ 0 h 1253"/>
                <a:gd name="T8" fmla="*/ 0 w 1745"/>
                <a:gd name="T9" fmla="*/ 0 h 1253"/>
                <a:gd name="T10" fmla="*/ 0 w 1745"/>
                <a:gd name="T11" fmla="*/ 0 h 1253"/>
                <a:gd name="T12" fmla="*/ 0 w 1745"/>
                <a:gd name="T13" fmla="*/ 0 h 1253"/>
                <a:gd name="T14" fmla="*/ 0 w 1745"/>
                <a:gd name="T15" fmla="*/ 0 h 1253"/>
                <a:gd name="T16" fmla="*/ 0 w 1745"/>
                <a:gd name="T17" fmla="*/ 0 h 1253"/>
                <a:gd name="T18" fmla="*/ 0 w 1745"/>
                <a:gd name="T19" fmla="*/ 0 h 1253"/>
                <a:gd name="T20" fmla="*/ 0 w 1745"/>
                <a:gd name="T21" fmla="*/ 0 h 1253"/>
                <a:gd name="T22" fmla="*/ 0 w 1745"/>
                <a:gd name="T23" fmla="*/ 0 h 1253"/>
                <a:gd name="T24" fmla="*/ 0 w 1745"/>
                <a:gd name="T25" fmla="*/ 0 h 1253"/>
                <a:gd name="T26" fmla="*/ 0 w 1745"/>
                <a:gd name="T27" fmla="*/ 0 h 1253"/>
                <a:gd name="T28" fmla="*/ 0 w 1745"/>
                <a:gd name="T29" fmla="*/ 0 h 1253"/>
                <a:gd name="T30" fmla="*/ 0 w 1745"/>
                <a:gd name="T31" fmla="*/ 0 h 1253"/>
                <a:gd name="T32" fmla="*/ 0 w 1745"/>
                <a:gd name="T33" fmla="*/ 0 h 1253"/>
                <a:gd name="T34" fmla="*/ 0 w 1745"/>
                <a:gd name="T35" fmla="*/ 0 h 1253"/>
                <a:gd name="T36" fmla="*/ 0 w 1745"/>
                <a:gd name="T37" fmla="*/ 0 h 1253"/>
                <a:gd name="T38" fmla="*/ 0 w 1745"/>
                <a:gd name="T39" fmla="*/ 0 h 1253"/>
                <a:gd name="T40" fmla="*/ 0 w 1745"/>
                <a:gd name="T41" fmla="*/ 0 h 1253"/>
                <a:gd name="T42" fmla="*/ 0 w 1745"/>
                <a:gd name="T43" fmla="*/ 0 h 1253"/>
                <a:gd name="T44" fmla="*/ 0 w 1745"/>
                <a:gd name="T45" fmla="*/ 0 h 1253"/>
                <a:gd name="T46" fmla="*/ 0 w 1745"/>
                <a:gd name="T47" fmla="*/ 0 h 1253"/>
                <a:gd name="T48" fmla="*/ 0 w 1745"/>
                <a:gd name="T49" fmla="*/ 0 h 1253"/>
                <a:gd name="T50" fmla="*/ 0 w 1745"/>
                <a:gd name="T51" fmla="*/ 0 h 1253"/>
                <a:gd name="T52" fmla="*/ 0 w 1745"/>
                <a:gd name="T53" fmla="*/ 0 h 1253"/>
                <a:gd name="T54" fmla="*/ 0 w 1745"/>
                <a:gd name="T55" fmla="*/ 0 h 1253"/>
                <a:gd name="T56" fmla="*/ 0 w 1745"/>
                <a:gd name="T57" fmla="*/ 0 h 1253"/>
                <a:gd name="T58" fmla="*/ 0 w 1745"/>
                <a:gd name="T59" fmla="*/ 0 h 1253"/>
                <a:gd name="T60" fmla="*/ 0 w 1745"/>
                <a:gd name="T61" fmla="*/ 0 h 1253"/>
                <a:gd name="T62" fmla="*/ 0 w 1745"/>
                <a:gd name="T63" fmla="*/ 0 h 1253"/>
                <a:gd name="T64" fmla="*/ 0 w 1745"/>
                <a:gd name="T65" fmla="*/ 0 h 1253"/>
                <a:gd name="T66" fmla="*/ 0 w 1745"/>
                <a:gd name="T67" fmla="*/ 0 h 12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5"/>
                <a:gd name="T103" fmla="*/ 0 h 1253"/>
                <a:gd name="T104" fmla="*/ 1745 w 1745"/>
                <a:gd name="T105" fmla="*/ 1253 h 12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5" h="1253">
                  <a:moveTo>
                    <a:pt x="873" y="1204"/>
                  </a:moveTo>
                  <a:lnTo>
                    <a:pt x="774" y="1204"/>
                  </a:lnTo>
                  <a:lnTo>
                    <a:pt x="676" y="1253"/>
                  </a:lnTo>
                  <a:lnTo>
                    <a:pt x="614" y="1253"/>
                  </a:lnTo>
                  <a:lnTo>
                    <a:pt x="553" y="1253"/>
                  </a:lnTo>
                  <a:lnTo>
                    <a:pt x="492" y="1253"/>
                  </a:lnTo>
                  <a:lnTo>
                    <a:pt x="417" y="1204"/>
                  </a:lnTo>
                  <a:lnTo>
                    <a:pt x="356" y="1118"/>
                  </a:lnTo>
                  <a:lnTo>
                    <a:pt x="331" y="1080"/>
                  </a:lnTo>
                  <a:lnTo>
                    <a:pt x="258" y="1032"/>
                  </a:lnTo>
                  <a:lnTo>
                    <a:pt x="197" y="994"/>
                  </a:lnTo>
                  <a:lnTo>
                    <a:pt x="172" y="994"/>
                  </a:lnTo>
                  <a:lnTo>
                    <a:pt x="98" y="994"/>
                  </a:lnTo>
                  <a:lnTo>
                    <a:pt x="36" y="994"/>
                  </a:lnTo>
                  <a:lnTo>
                    <a:pt x="0" y="909"/>
                  </a:lnTo>
                  <a:lnTo>
                    <a:pt x="36" y="835"/>
                  </a:lnTo>
                  <a:lnTo>
                    <a:pt x="36" y="749"/>
                  </a:lnTo>
                  <a:lnTo>
                    <a:pt x="36" y="663"/>
                  </a:lnTo>
                  <a:lnTo>
                    <a:pt x="73" y="577"/>
                  </a:lnTo>
                  <a:lnTo>
                    <a:pt x="111" y="491"/>
                  </a:lnTo>
                  <a:lnTo>
                    <a:pt x="197" y="418"/>
                  </a:lnTo>
                  <a:lnTo>
                    <a:pt x="159" y="332"/>
                  </a:lnTo>
                  <a:lnTo>
                    <a:pt x="197" y="257"/>
                  </a:lnTo>
                  <a:lnTo>
                    <a:pt x="172" y="159"/>
                  </a:lnTo>
                  <a:lnTo>
                    <a:pt x="197" y="86"/>
                  </a:lnTo>
                  <a:lnTo>
                    <a:pt x="233" y="0"/>
                  </a:lnTo>
                  <a:lnTo>
                    <a:pt x="295" y="0"/>
                  </a:lnTo>
                  <a:lnTo>
                    <a:pt x="356" y="0"/>
                  </a:lnTo>
                  <a:lnTo>
                    <a:pt x="430" y="0"/>
                  </a:lnTo>
                  <a:lnTo>
                    <a:pt x="467" y="0"/>
                  </a:lnTo>
                  <a:lnTo>
                    <a:pt x="492" y="0"/>
                  </a:lnTo>
                  <a:lnTo>
                    <a:pt x="614" y="73"/>
                  </a:lnTo>
                  <a:lnTo>
                    <a:pt x="676" y="86"/>
                  </a:lnTo>
                  <a:lnTo>
                    <a:pt x="749" y="37"/>
                  </a:lnTo>
                  <a:lnTo>
                    <a:pt x="810" y="86"/>
                  </a:lnTo>
                  <a:lnTo>
                    <a:pt x="873" y="86"/>
                  </a:lnTo>
                  <a:lnTo>
                    <a:pt x="946" y="135"/>
                  </a:lnTo>
                  <a:lnTo>
                    <a:pt x="1007" y="123"/>
                  </a:lnTo>
                  <a:lnTo>
                    <a:pt x="1069" y="86"/>
                  </a:lnTo>
                  <a:lnTo>
                    <a:pt x="1130" y="37"/>
                  </a:lnTo>
                  <a:lnTo>
                    <a:pt x="1191" y="37"/>
                  </a:lnTo>
                  <a:lnTo>
                    <a:pt x="1266" y="37"/>
                  </a:lnTo>
                  <a:lnTo>
                    <a:pt x="1327" y="37"/>
                  </a:lnTo>
                  <a:lnTo>
                    <a:pt x="1388" y="86"/>
                  </a:lnTo>
                  <a:lnTo>
                    <a:pt x="1463" y="86"/>
                  </a:lnTo>
                  <a:lnTo>
                    <a:pt x="1524" y="37"/>
                  </a:lnTo>
                  <a:lnTo>
                    <a:pt x="1585" y="37"/>
                  </a:lnTo>
                  <a:lnTo>
                    <a:pt x="1708" y="86"/>
                  </a:lnTo>
                  <a:lnTo>
                    <a:pt x="1745" y="159"/>
                  </a:lnTo>
                  <a:lnTo>
                    <a:pt x="1745" y="245"/>
                  </a:lnTo>
                  <a:lnTo>
                    <a:pt x="1683" y="295"/>
                  </a:lnTo>
                  <a:lnTo>
                    <a:pt x="1610" y="332"/>
                  </a:lnTo>
                  <a:lnTo>
                    <a:pt x="1548" y="418"/>
                  </a:lnTo>
                  <a:lnTo>
                    <a:pt x="1536" y="504"/>
                  </a:lnTo>
                  <a:lnTo>
                    <a:pt x="1486" y="540"/>
                  </a:lnTo>
                  <a:lnTo>
                    <a:pt x="1425" y="577"/>
                  </a:lnTo>
                  <a:lnTo>
                    <a:pt x="1388" y="663"/>
                  </a:lnTo>
                  <a:lnTo>
                    <a:pt x="1364" y="749"/>
                  </a:lnTo>
                  <a:lnTo>
                    <a:pt x="1364" y="835"/>
                  </a:lnTo>
                  <a:lnTo>
                    <a:pt x="1290" y="872"/>
                  </a:lnTo>
                  <a:lnTo>
                    <a:pt x="1229" y="909"/>
                  </a:lnTo>
                  <a:lnTo>
                    <a:pt x="1168" y="872"/>
                  </a:lnTo>
                  <a:lnTo>
                    <a:pt x="1093" y="872"/>
                  </a:lnTo>
                  <a:lnTo>
                    <a:pt x="1032" y="909"/>
                  </a:lnTo>
                  <a:lnTo>
                    <a:pt x="971" y="958"/>
                  </a:lnTo>
                  <a:lnTo>
                    <a:pt x="909" y="1032"/>
                  </a:lnTo>
                  <a:lnTo>
                    <a:pt x="873" y="1118"/>
                  </a:lnTo>
                  <a:lnTo>
                    <a:pt x="873" y="120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47" name="Freeform 96"/>
            <p:cNvSpPr>
              <a:spLocks/>
            </p:cNvSpPr>
            <p:nvPr/>
          </p:nvSpPr>
          <p:spPr bwMode="auto">
            <a:xfrm>
              <a:off x="1362" y="1683"/>
              <a:ext cx="311" cy="250"/>
            </a:xfrm>
            <a:custGeom>
              <a:avLst/>
              <a:gdLst>
                <a:gd name="T0" fmla="*/ 0 w 933"/>
                <a:gd name="T1" fmla="*/ 0 h 749"/>
                <a:gd name="T2" fmla="*/ 0 w 933"/>
                <a:gd name="T3" fmla="*/ 0 h 749"/>
                <a:gd name="T4" fmla="*/ 0 w 933"/>
                <a:gd name="T5" fmla="*/ 0 h 749"/>
                <a:gd name="T6" fmla="*/ 0 w 933"/>
                <a:gd name="T7" fmla="*/ 0 h 749"/>
                <a:gd name="T8" fmla="*/ 0 w 933"/>
                <a:gd name="T9" fmla="*/ 0 h 749"/>
                <a:gd name="T10" fmla="*/ 0 w 933"/>
                <a:gd name="T11" fmla="*/ 0 h 749"/>
                <a:gd name="T12" fmla="*/ 0 w 933"/>
                <a:gd name="T13" fmla="*/ 0 h 749"/>
                <a:gd name="T14" fmla="*/ 0 w 933"/>
                <a:gd name="T15" fmla="*/ 0 h 749"/>
                <a:gd name="T16" fmla="*/ 0 w 933"/>
                <a:gd name="T17" fmla="*/ 0 h 749"/>
                <a:gd name="T18" fmla="*/ 0 w 933"/>
                <a:gd name="T19" fmla="*/ 0 h 749"/>
                <a:gd name="T20" fmla="*/ 0 w 933"/>
                <a:gd name="T21" fmla="*/ 0 h 749"/>
                <a:gd name="T22" fmla="*/ 0 w 933"/>
                <a:gd name="T23" fmla="*/ 0 h 749"/>
                <a:gd name="T24" fmla="*/ 0 w 933"/>
                <a:gd name="T25" fmla="*/ 0 h 749"/>
                <a:gd name="T26" fmla="*/ 0 w 933"/>
                <a:gd name="T27" fmla="*/ 0 h 749"/>
                <a:gd name="T28" fmla="*/ 0 w 933"/>
                <a:gd name="T29" fmla="*/ 0 h 749"/>
                <a:gd name="T30" fmla="*/ 0 w 933"/>
                <a:gd name="T31" fmla="*/ 0 h 749"/>
                <a:gd name="T32" fmla="*/ 0 w 933"/>
                <a:gd name="T33" fmla="*/ 0 h 749"/>
                <a:gd name="T34" fmla="*/ 0 w 933"/>
                <a:gd name="T35" fmla="*/ 0 h 749"/>
                <a:gd name="T36" fmla="*/ 0 w 933"/>
                <a:gd name="T37" fmla="*/ 0 h 749"/>
                <a:gd name="T38" fmla="*/ 0 w 933"/>
                <a:gd name="T39" fmla="*/ 0 h 749"/>
                <a:gd name="T40" fmla="*/ 0 w 933"/>
                <a:gd name="T41" fmla="*/ 0 h 749"/>
                <a:gd name="T42" fmla="*/ 0 w 933"/>
                <a:gd name="T43" fmla="*/ 0 h 749"/>
                <a:gd name="T44" fmla="*/ 0 w 933"/>
                <a:gd name="T45" fmla="*/ 0 h 749"/>
                <a:gd name="T46" fmla="*/ 0 w 933"/>
                <a:gd name="T47" fmla="*/ 0 h 749"/>
                <a:gd name="T48" fmla="*/ 0 w 933"/>
                <a:gd name="T49" fmla="*/ 0 h 749"/>
                <a:gd name="T50" fmla="*/ 0 w 933"/>
                <a:gd name="T51" fmla="*/ 0 h 749"/>
                <a:gd name="T52" fmla="*/ 0 w 933"/>
                <a:gd name="T53" fmla="*/ 0 h 749"/>
                <a:gd name="T54" fmla="*/ 0 w 933"/>
                <a:gd name="T55" fmla="*/ 0 h 749"/>
                <a:gd name="T56" fmla="*/ 0 w 933"/>
                <a:gd name="T57" fmla="*/ 0 h 749"/>
                <a:gd name="T58" fmla="*/ 0 w 933"/>
                <a:gd name="T59" fmla="*/ 0 h 749"/>
                <a:gd name="T60" fmla="*/ 0 w 933"/>
                <a:gd name="T61" fmla="*/ 0 h 749"/>
                <a:gd name="T62" fmla="*/ 0 w 933"/>
                <a:gd name="T63" fmla="*/ 0 h 749"/>
                <a:gd name="T64" fmla="*/ 0 w 933"/>
                <a:gd name="T65" fmla="*/ 0 h 749"/>
                <a:gd name="T66" fmla="*/ 0 w 933"/>
                <a:gd name="T67" fmla="*/ 0 h 749"/>
                <a:gd name="T68" fmla="*/ 0 w 933"/>
                <a:gd name="T69" fmla="*/ 0 h 749"/>
                <a:gd name="T70" fmla="*/ 0 w 933"/>
                <a:gd name="T71" fmla="*/ 0 h 749"/>
                <a:gd name="T72" fmla="*/ 0 w 933"/>
                <a:gd name="T73" fmla="*/ 0 h 749"/>
                <a:gd name="T74" fmla="*/ 0 w 933"/>
                <a:gd name="T75" fmla="*/ 0 h 749"/>
                <a:gd name="T76" fmla="*/ 0 w 933"/>
                <a:gd name="T77" fmla="*/ 0 h 749"/>
                <a:gd name="T78" fmla="*/ 0 w 933"/>
                <a:gd name="T79" fmla="*/ 0 h 749"/>
                <a:gd name="T80" fmla="*/ 0 w 933"/>
                <a:gd name="T81" fmla="*/ 0 h 749"/>
                <a:gd name="T82" fmla="*/ 0 w 933"/>
                <a:gd name="T83" fmla="*/ 0 h 7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749"/>
                <a:gd name="T128" fmla="*/ 933 w 933"/>
                <a:gd name="T129" fmla="*/ 749 h 7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749">
                  <a:moveTo>
                    <a:pt x="0" y="234"/>
                  </a:moveTo>
                  <a:lnTo>
                    <a:pt x="48" y="209"/>
                  </a:lnTo>
                  <a:lnTo>
                    <a:pt x="73" y="123"/>
                  </a:lnTo>
                  <a:lnTo>
                    <a:pt x="147" y="123"/>
                  </a:lnTo>
                  <a:lnTo>
                    <a:pt x="171" y="37"/>
                  </a:lnTo>
                  <a:lnTo>
                    <a:pt x="245" y="0"/>
                  </a:lnTo>
                  <a:lnTo>
                    <a:pt x="307" y="37"/>
                  </a:lnTo>
                  <a:lnTo>
                    <a:pt x="368" y="37"/>
                  </a:lnTo>
                  <a:lnTo>
                    <a:pt x="429" y="49"/>
                  </a:lnTo>
                  <a:lnTo>
                    <a:pt x="491" y="86"/>
                  </a:lnTo>
                  <a:lnTo>
                    <a:pt x="565" y="98"/>
                  </a:lnTo>
                  <a:lnTo>
                    <a:pt x="626" y="159"/>
                  </a:lnTo>
                  <a:lnTo>
                    <a:pt x="700" y="171"/>
                  </a:lnTo>
                  <a:lnTo>
                    <a:pt x="761" y="123"/>
                  </a:lnTo>
                  <a:lnTo>
                    <a:pt x="823" y="86"/>
                  </a:lnTo>
                  <a:lnTo>
                    <a:pt x="885" y="86"/>
                  </a:lnTo>
                  <a:lnTo>
                    <a:pt x="921" y="159"/>
                  </a:lnTo>
                  <a:lnTo>
                    <a:pt x="921" y="246"/>
                  </a:lnTo>
                  <a:lnTo>
                    <a:pt x="921" y="332"/>
                  </a:lnTo>
                  <a:lnTo>
                    <a:pt x="921" y="418"/>
                  </a:lnTo>
                  <a:lnTo>
                    <a:pt x="921" y="491"/>
                  </a:lnTo>
                  <a:lnTo>
                    <a:pt x="933" y="577"/>
                  </a:lnTo>
                  <a:lnTo>
                    <a:pt x="908" y="663"/>
                  </a:lnTo>
                  <a:lnTo>
                    <a:pt x="921" y="749"/>
                  </a:lnTo>
                  <a:lnTo>
                    <a:pt x="847" y="749"/>
                  </a:lnTo>
                  <a:lnTo>
                    <a:pt x="786" y="713"/>
                  </a:lnTo>
                  <a:lnTo>
                    <a:pt x="786" y="663"/>
                  </a:lnTo>
                  <a:lnTo>
                    <a:pt x="713" y="614"/>
                  </a:lnTo>
                  <a:lnTo>
                    <a:pt x="663" y="577"/>
                  </a:lnTo>
                  <a:lnTo>
                    <a:pt x="590" y="540"/>
                  </a:lnTo>
                  <a:lnTo>
                    <a:pt x="565" y="454"/>
                  </a:lnTo>
                  <a:lnTo>
                    <a:pt x="491" y="368"/>
                  </a:lnTo>
                  <a:lnTo>
                    <a:pt x="429" y="368"/>
                  </a:lnTo>
                  <a:lnTo>
                    <a:pt x="368" y="418"/>
                  </a:lnTo>
                  <a:lnTo>
                    <a:pt x="307" y="454"/>
                  </a:lnTo>
                  <a:lnTo>
                    <a:pt x="245" y="491"/>
                  </a:lnTo>
                  <a:lnTo>
                    <a:pt x="171" y="454"/>
                  </a:lnTo>
                  <a:lnTo>
                    <a:pt x="147" y="368"/>
                  </a:lnTo>
                  <a:lnTo>
                    <a:pt x="73" y="332"/>
                  </a:lnTo>
                  <a:lnTo>
                    <a:pt x="12" y="295"/>
                  </a:lnTo>
                  <a:lnTo>
                    <a:pt x="0" y="234"/>
                  </a:lnTo>
                  <a:close/>
                </a:path>
              </a:pathLst>
            </a:custGeom>
            <a:solidFill>
              <a:srgbClr val="00A100"/>
            </a:solidFill>
            <a:ln w="9525">
              <a:noFill/>
              <a:round/>
              <a:headEnd/>
              <a:tailEnd/>
            </a:ln>
          </p:spPr>
          <p:txBody>
            <a:bodyPr/>
            <a:lstStyle/>
            <a:p>
              <a:endParaRPr lang="en-GB">
                <a:solidFill>
                  <a:prstClr val="black"/>
                </a:solidFill>
              </a:endParaRPr>
            </a:p>
          </p:txBody>
        </p:sp>
        <p:sp>
          <p:nvSpPr>
            <p:cNvPr id="56548" name="Freeform 97"/>
            <p:cNvSpPr>
              <a:spLocks/>
            </p:cNvSpPr>
            <p:nvPr/>
          </p:nvSpPr>
          <p:spPr bwMode="auto">
            <a:xfrm>
              <a:off x="1362" y="1683"/>
              <a:ext cx="311" cy="250"/>
            </a:xfrm>
            <a:custGeom>
              <a:avLst/>
              <a:gdLst>
                <a:gd name="T0" fmla="*/ 0 w 933"/>
                <a:gd name="T1" fmla="*/ 0 h 749"/>
                <a:gd name="T2" fmla="*/ 0 w 933"/>
                <a:gd name="T3" fmla="*/ 0 h 749"/>
                <a:gd name="T4" fmla="*/ 0 w 933"/>
                <a:gd name="T5" fmla="*/ 0 h 749"/>
                <a:gd name="T6" fmla="*/ 0 w 933"/>
                <a:gd name="T7" fmla="*/ 0 h 749"/>
                <a:gd name="T8" fmla="*/ 0 w 933"/>
                <a:gd name="T9" fmla="*/ 0 h 749"/>
                <a:gd name="T10" fmla="*/ 0 w 933"/>
                <a:gd name="T11" fmla="*/ 0 h 749"/>
                <a:gd name="T12" fmla="*/ 0 w 933"/>
                <a:gd name="T13" fmla="*/ 0 h 749"/>
                <a:gd name="T14" fmla="*/ 0 w 933"/>
                <a:gd name="T15" fmla="*/ 0 h 749"/>
                <a:gd name="T16" fmla="*/ 0 w 933"/>
                <a:gd name="T17" fmla="*/ 0 h 749"/>
                <a:gd name="T18" fmla="*/ 0 w 933"/>
                <a:gd name="T19" fmla="*/ 0 h 749"/>
                <a:gd name="T20" fmla="*/ 0 w 933"/>
                <a:gd name="T21" fmla="*/ 0 h 749"/>
                <a:gd name="T22" fmla="*/ 0 w 933"/>
                <a:gd name="T23" fmla="*/ 0 h 749"/>
                <a:gd name="T24" fmla="*/ 0 w 933"/>
                <a:gd name="T25" fmla="*/ 0 h 749"/>
                <a:gd name="T26" fmla="*/ 0 w 933"/>
                <a:gd name="T27" fmla="*/ 0 h 749"/>
                <a:gd name="T28" fmla="*/ 0 w 933"/>
                <a:gd name="T29" fmla="*/ 0 h 749"/>
                <a:gd name="T30" fmla="*/ 0 w 933"/>
                <a:gd name="T31" fmla="*/ 0 h 749"/>
                <a:gd name="T32" fmla="*/ 0 w 933"/>
                <a:gd name="T33" fmla="*/ 0 h 749"/>
                <a:gd name="T34" fmla="*/ 0 w 933"/>
                <a:gd name="T35" fmla="*/ 0 h 749"/>
                <a:gd name="T36" fmla="*/ 0 w 933"/>
                <a:gd name="T37" fmla="*/ 0 h 749"/>
                <a:gd name="T38" fmla="*/ 0 w 933"/>
                <a:gd name="T39" fmla="*/ 0 h 749"/>
                <a:gd name="T40" fmla="*/ 0 w 933"/>
                <a:gd name="T41" fmla="*/ 0 h 749"/>
                <a:gd name="T42" fmla="*/ 0 w 933"/>
                <a:gd name="T43" fmla="*/ 0 h 749"/>
                <a:gd name="T44" fmla="*/ 0 w 933"/>
                <a:gd name="T45" fmla="*/ 0 h 749"/>
                <a:gd name="T46" fmla="*/ 0 w 933"/>
                <a:gd name="T47" fmla="*/ 0 h 749"/>
                <a:gd name="T48" fmla="*/ 0 w 933"/>
                <a:gd name="T49" fmla="*/ 0 h 749"/>
                <a:gd name="T50" fmla="*/ 0 w 933"/>
                <a:gd name="T51" fmla="*/ 0 h 749"/>
                <a:gd name="T52" fmla="*/ 0 w 933"/>
                <a:gd name="T53" fmla="*/ 0 h 749"/>
                <a:gd name="T54" fmla="*/ 0 w 933"/>
                <a:gd name="T55" fmla="*/ 0 h 749"/>
                <a:gd name="T56" fmla="*/ 0 w 933"/>
                <a:gd name="T57" fmla="*/ 0 h 749"/>
                <a:gd name="T58" fmla="*/ 0 w 933"/>
                <a:gd name="T59" fmla="*/ 0 h 749"/>
                <a:gd name="T60" fmla="*/ 0 w 933"/>
                <a:gd name="T61" fmla="*/ 0 h 749"/>
                <a:gd name="T62" fmla="*/ 0 w 933"/>
                <a:gd name="T63" fmla="*/ 0 h 749"/>
                <a:gd name="T64" fmla="*/ 0 w 933"/>
                <a:gd name="T65" fmla="*/ 0 h 749"/>
                <a:gd name="T66" fmla="*/ 0 w 933"/>
                <a:gd name="T67" fmla="*/ 0 h 749"/>
                <a:gd name="T68" fmla="*/ 0 w 933"/>
                <a:gd name="T69" fmla="*/ 0 h 749"/>
                <a:gd name="T70" fmla="*/ 0 w 933"/>
                <a:gd name="T71" fmla="*/ 0 h 749"/>
                <a:gd name="T72" fmla="*/ 0 w 933"/>
                <a:gd name="T73" fmla="*/ 0 h 749"/>
                <a:gd name="T74" fmla="*/ 0 w 933"/>
                <a:gd name="T75" fmla="*/ 0 h 749"/>
                <a:gd name="T76" fmla="*/ 0 w 933"/>
                <a:gd name="T77" fmla="*/ 0 h 749"/>
                <a:gd name="T78" fmla="*/ 0 w 933"/>
                <a:gd name="T79" fmla="*/ 0 h 749"/>
                <a:gd name="T80" fmla="*/ 0 w 933"/>
                <a:gd name="T81" fmla="*/ 0 h 749"/>
                <a:gd name="T82" fmla="*/ 0 w 933"/>
                <a:gd name="T83" fmla="*/ 0 h 7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749"/>
                <a:gd name="T128" fmla="*/ 933 w 933"/>
                <a:gd name="T129" fmla="*/ 749 h 7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749">
                  <a:moveTo>
                    <a:pt x="0" y="234"/>
                  </a:moveTo>
                  <a:lnTo>
                    <a:pt x="48" y="209"/>
                  </a:lnTo>
                  <a:lnTo>
                    <a:pt x="73" y="123"/>
                  </a:lnTo>
                  <a:lnTo>
                    <a:pt x="147" y="123"/>
                  </a:lnTo>
                  <a:lnTo>
                    <a:pt x="171" y="37"/>
                  </a:lnTo>
                  <a:lnTo>
                    <a:pt x="245" y="0"/>
                  </a:lnTo>
                  <a:lnTo>
                    <a:pt x="307" y="37"/>
                  </a:lnTo>
                  <a:lnTo>
                    <a:pt x="368" y="37"/>
                  </a:lnTo>
                  <a:lnTo>
                    <a:pt x="429" y="49"/>
                  </a:lnTo>
                  <a:lnTo>
                    <a:pt x="491" y="86"/>
                  </a:lnTo>
                  <a:lnTo>
                    <a:pt x="565" y="98"/>
                  </a:lnTo>
                  <a:lnTo>
                    <a:pt x="626" y="159"/>
                  </a:lnTo>
                  <a:lnTo>
                    <a:pt x="700" y="171"/>
                  </a:lnTo>
                  <a:lnTo>
                    <a:pt x="761" y="123"/>
                  </a:lnTo>
                  <a:lnTo>
                    <a:pt x="823" y="86"/>
                  </a:lnTo>
                  <a:lnTo>
                    <a:pt x="885" y="86"/>
                  </a:lnTo>
                  <a:lnTo>
                    <a:pt x="921" y="159"/>
                  </a:lnTo>
                  <a:lnTo>
                    <a:pt x="921" y="246"/>
                  </a:lnTo>
                  <a:lnTo>
                    <a:pt x="921" y="332"/>
                  </a:lnTo>
                  <a:lnTo>
                    <a:pt x="921" y="418"/>
                  </a:lnTo>
                  <a:lnTo>
                    <a:pt x="921" y="491"/>
                  </a:lnTo>
                  <a:lnTo>
                    <a:pt x="933" y="577"/>
                  </a:lnTo>
                  <a:lnTo>
                    <a:pt x="908" y="663"/>
                  </a:lnTo>
                  <a:lnTo>
                    <a:pt x="921" y="749"/>
                  </a:lnTo>
                  <a:lnTo>
                    <a:pt x="847" y="749"/>
                  </a:lnTo>
                  <a:lnTo>
                    <a:pt x="786" y="713"/>
                  </a:lnTo>
                  <a:lnTo>
                    <a:pt x="786" y="663"/>
                  </a:lnTo>
                  <a:lnTo>
                    <a:pt x="713" y="614"/>
                  </a:lnTo>
                  <a:lnTo>
                    <a:pt x="663" y="577"/>
                  </a:lnTo>
                  <a:lnTo>
                    <a:pt x="590" y="540"/>
                  </a:lnTo>
                  <a:lnTo>
                    <a:pt x="565" y="454"/>
                  </a:lnTo>
                  <a:lnTo>
                    <a:pt x="491" y="368"/>
                  </a:lnTo>
                  <a:lnTo>
                    <a:pt x="429" y="368"/>
                  </a:lnTo>
                  <a:lnTo>
                    <a:pt x="368" y="418"/>
                  </a:lnTo>
                  <a:lnTo>
                    <a:pt x="307" y="454"/>
                  </a:lnTo>
                  <a:lnTo>
                    <a:pt x="245" y="491"/>
                  </a:lnTo>
                  <a:lnTo>
                    <a:pt x="171" y="454"/>
                  </a:lnTo>
                  <a:lnTo>
                    <a:pt x="147" y="368"/>
                  </a:lnTo>
                  <a:lnTo>
                    <a:pt x="73" y="332"/>
                  </a:lnTo>
                  <a:lnTo>
                    <a:pt x="12" y="295"/>
                  </a:lnTo>
                  <a:lnTo>
                    <a:pt x="0" y="23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49" name="Freeform 98"/>
            <p:cNvSpPr>
              <a:spLocks/>
            </p:cNvSpPr>
            <p:nvPr/>
          </p:nvSpPr>
          <p:spPr bwMode="auto">
            <a:xfrm>
              <a:off x="1484" y="1159"/>
              <a:ext cx="783" cy="647"/>
            </a:xfrm>
            <a:custGeom>
              <a:avLst/>
              <a:gdLst>
                <a:gd name="T0" fmla="*/ 0 w 2348"/>
                <a:gd name="T1" fmla="*/ 0 h 1941"/>
                <a:gd name="T2" fmla="*/ 0 w 2348"/>
                <a:gd name="T3" fmla="*/ 0 h 1941"/>
                <a:gd name="T4" fmla="*/ 0 w 2348"/>
                <a:gd name="T5" fmla="*/ 0 h 1941"/>
                <a:gd name="T6" fmla="*/ 0 w 2348"/>
                <a:gd name="T7" fmla="*/ 0 h 1941"/>
                <a:gd name="T8" fmla="*/ 0 w 2348"/>
                <a:gd name="T9" fmla="*/ 0 h 1941"/>
                <a:gd name="T10" fmla="*/ 0 w 2348"/>
                <a:gd name="T11" fmla="*/ 0 h 1941"/>
                <a:gd name="T12" fmla="*/ 0 w 2348"/>
                <a:gd name="T13" fmla="*/ 0 h 1941"/>
                <a:gd name="T14" fmla="*/ 0 w 2348"/>
                <a:gd name="T15" fmla="*/ 0 h 1941"/>
                <a:gd name="T16" fmla="*/ 0 w 2348"/>
                <a:gd name="T17" fmla="*/ 0 h 1941"/>
                <a:gd name="T18" fmla="*/ 0 w 2348"/>
                <a:gd name="T19" fmla="*/ 0 h 1941"/>
                <a:gd name="T20" fmla="*/ 0 w 2348"/>
                <a:gd name="T21" fmla="*/ 0 h 1941"/>
                <a:gd name="T22" fmla="*/ 0 w 2348"/>
                <a:gd name="T23" fmla="*/ 0 h 1941"/>
                <a:gd name="T24" fmla="*/ 0 w 2348"/>
                <a:gd name="T25" fmla="*/ 0 h 1941"/>
                <a:gd name="T26" fmla="*/ 0 w 2348"/>
                <a:gd name="T27" fmla="*/ 0 h 1941"/>
                <a:gd name="T28" fmla="*/ 0 w 2348"/>
                <a:gd name="T29" fmla="*/ 0 h 1941"/>
                <a:gd name="T30" fmla="*/ 0 w 2348"/>
                <a:gd name="T31" fmla="*/ 0 h 1941"/>
                <a:gd name="T32" fmla="*/ 0 w 2348"/>
                <a:gd name="T33" fmla="*/ 0 h 1941"/>
                <a:gd name="T34" fmla="*/ 0 w 2348"/>
                <a:gd name="T35" fmla="*/ 0 h 1941"/>
                <a:gd name="T36" fmla="*/ 0 w 2348"/>
                <a:gd name="T37" fmla="*/ 0 h 1941"/>
                <a:gd name="T38" fmla="*/ 0 w 2348"/>
                <a:gd name="T39" fmla="*/ 0 h 1941"/>
                <a:gd name="T40" fmla="*/ 0 w 2348"/>
                <a:gd name="T41" fmla="*/ 0 h 1941"/>
                <a:gd name="T42" fmla="*/ 0 w 2348"/>
                <a:gd name="T43" fmla="*/ 0 h 1941"/>
                <a:gd name="T44" fmla="*/ 0 w 2348"/>
                <a:gd name="T45" fmla="*/ 0 h 1941"/>
                <a:gd name="T46" fmla="*/ 0 w 2348"/>
                <a:gd name="T47" fmla="*/ 0 h 1941"/>
                <a:gd name="T48" fmla="*/ 0 w 2348"/>
                <a:gd name="T49" fmla="*/ 0 h 1941"/>
                <a:gd name="T50" fmla="*/ 0 w 2348"/>
                <a:gd name="T51" fmla="*/ 0 h 1941"/>
                <a:gd name="T52" fmla="*/ 0 w 2348"/>
                <a:gd name="T53" fmla="*/ 0 h 1941"/>
                <a:gd name="T54" fmla="*/ 0 w 2348"/>
                <a:gd name="T55" fmla="*/ 0 h 1941"/>
                <a:gd name="T56" fmla="*/ 0 w 2348"/>
                <a:gd name="T57" fmla="*/ 0 h 1941"/>
                <a:gd name="T58" fmla="*/ 0 w 2348"/>
                <a:gd name="T59" fmla="*/ 0 h 1941"/>
                <a:gd name="T60" fmla="*/ 0 w 2348"/>
                <a:gd name="T61" fmla="*/ 0 h 1941"/>
                <a:gd name="T62" fmla="*/ 0 w 2348"/>
                <a:gd name="T63" fmla="*/ 0 h 1941"/>
                <a:gd name="T64" fmla="*/ 0 w 2348"/>
                <a:gd name="T65" fmla="*/ 0 h 1941"/>
                <a:gd name="T66" fmla="*/ 0 w 2348"/>
                <a:gd name="T67" fmla="*/ 0 h 1941"/>
                <a:gd name="T68" fmla="*/ 0 w 2348"/>
                <a:gd name="T69" fmla="*/ 0 h 1941"/>
                <a:gd name="T70" fmla="*/ 0 w 2348"/>
                <a:gd name="T71" fmla="*/ 0 h 1941"/>
                <a:gd name="T72" fmla="*/ 0 w 2348"/>
                <a:gd name="T73" fmla="*/ 0 h 1941"/>
                <a:gd name="T74" fmla="*/ 0 w 2348"/>
                <a:gd name="T75" fmla="*/ 0 h 1941"/>
                <a:gd name="T76" fmla="*/ 0 w 2348"/>
                <a:gd name="T77" fmla="*/ 0 h 1941"/>
                <a:gd name="T78" fmla="*/ 0 w 2348"/>
                <a:gd name="T79" fmla="*/ 0 h 1941"/>
                <a:gd name="T80" fmla="*/ 0 w 2348"/>
                <a:gd name="T81" fmla="*/ 0 h 1941"/>
                <a:gd name="T82" fmla="*/ 0 w 2348"/>
                <a:gd name="T83" fmla="*/ 0 h 1941"/>
                <a:gd name="T84" fmla="*/ 0 w 2348"/>
                <a:gd name="T85" fmla="*/ 0 h 1941"/>
                <a:gd name="T86" fmla="*/ 0 w 2348"/>
                <a:gd name="T87" fmla="*/ 0 h 1941"/>
                <a:gd name="T88" fmla="*/ 0 w 2348"/>
                <a:gd name="T89" fmla="*/ 0 h 1941"/>
                <a:gd name="T90" fmla="*/ 0 w 2348"/>
                <a:gd name="T91" fmla="*/ 0 h 1941"/>
                <a:gd name="T92" fmla="*/ 0 w 2348"/>
                <a:gd name="T93" fmla="*/ 0 h 1941"/>
                <a:gd name="T94" fmla="*/ 0 w 2348"/>
                <a:gd name="T95" fmla="*/ 0 h 1941"/>
                <a:gd name="T96" fmla="*/ 0 w 2348"/>
                <a:gd name="T97" fmla="*/ 0 h 1941"/>
                <a:gd name="T98" fmla="*/ 0 w 2348"/>
                <a:gd name="T99" fmla="*/ 0 h 19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48"/>
                <a:gd name="T151" fmla="*/ 0 h 1941"/>
                <a:gd name="T152" fmla="*/ 2348 w 2348"/>
                <a:gd name="T153" fmla="*/ 1941 h 19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48" h="1941">
                  <a:moveTo>
                    <a:pt x="934" y="1905"/>
                  </a:moveTo>
                  <a:lnTo>
                    <a:pt x="873" y="1892"/>
                  </a:lnTo>
                  <a:lnTo>
                    <a:pt x="812" y="1929"/>
                  </a:lnTo>
                  <a:lnTo>
                    <a:pt x="737" y="1941"/>
                  </a:lnTo>
                  <a:lnTo>
                    <a:pt x="676" y="1941"/>
                  </a:lnTo>
                  <a:lnTo>
                    <a:pt x="615" y="1905"/>
                  </a:lnTo>
                  <a:lnTo>
                    <a:pt x="553" y="1905"/>
                  </a:lnTo>
                  <a:lnTo>
                    <a:pt x="553" y="1819"/>
                  </a:lnTo>
                  <a:lnTo>
                    <a:pt x="553" y="1732"/>
                  </a:lnTo>
                  <a:lnTo>
                    <a:pt x="517" y="1659"/>
                  </a:lnTo>
                  <a:lnTo>
                    <a:pt x="442" y="1646"/>
                  </a:lnTo>
                  <a:lnTo>
                    <a:pt x="381" y="1671"/>
                  </a:lnTo>
                  <a:lnTo>
                    <a:pt x="356" y="1732"/>
                  </a:lnTo>
                  <a:lnTo>
                    <a:pt x="295" y="1744"/>
                  </a:lnTo>
                  <a:lnTo>
                    <a:pt x="209" y="1696"/>
                  </a:lnTo>
                  <a:lnTo>
                    <a:pt x="136" y="1646"/>
                  </a:lnTo>
                  <a:lnTo>
                    <a:pt x="74" y="1622"/>
                  </a:lnTo>
                  <a:lnTo>
                    <a:pt x="25" y="1524"/>
                  </a:lnTo>
                  <a:lnTo>
                    <a:pt x="0" y="1449"/>
                  </a:lnTo>
                  <a:lnTo>
                    <a:pt x="37" y="1364"/>
                  </a:lnTo>
                  <a:lnTo>
                    <a:pt x="37" y="1327"/>
                  </a:lnTo>
                  <a:lnTo>
                    <a:pt x="111" y="1241"/>
                  </a:lnTo>
                  <a:lnTo>
                    <a:pt x="197" y="1204"/>
                  </a:lnTo>
                  <a:lnTo>
                    <a:pt x="258" y="1204"/>
                  </a:lnTo>
                  <a:lnTo>
                    <a:pt x="320" y="1204"/>
                  </a:lnTo>
                  <a:lnTo>
                    <a:pt x="393" y="1204"/>
                  </a:lnTo>
                  <a:lnTo>
                    <a:pt x="455" y="1154"/>
                  </a:lnTo>
                  <a:lnTo>
                    <a:pt x="517" y="1154"/>
                  </a:lnTo>
                  <a:lnTo>
                    <a:pt x="615" y="1154"/>
                  </a:lnTo>
                  <a:lnTo>
                    <a:pt x="676" y="1154"/>
                  </a:lnTo>
                  <a:lnTo>
                    <a:pt x="737" y="1154"/>
                  </a:lnTo>
                  <a:lnTo>
                    <a:pt x="812" y="1154"/>
                  </a:lnTo>
                  <a:lnTo>
                    <a:pt x="873" y="1154"/>
                  </a:lnTo>
                  <a:lnTo>
                    <a:pt x="934" y="1154"/>
                  </a:lnTo>
                  <a:lnTo>
                    <a:pt x="996" y="1154"/>
                  </a:lnTo>
                  <a:lnTo>
                    <a:pt x="1057" y="1154"/>
                  </a:lnTo>
                  <a:lnTo>
                    <a:pt x="1069" y="1167"/>
                  </a:lnTo>
                  <a:lnTo>
                    <a:pt x="1130" y="1081"/>
                  </a:lnTo>
                  <a:lnTo>
                    <a:pt x="1094" y="995"/>
                  </a:lnTo>
                  <a:lnTo>
                    <a:pt x="1094" y="860"/>
                  </a:lnTo>
                  <a:lnTo>
                    <a:pt x="1094" y="786"/>
                  </a:lnTo>
                  <a:lnTo>
                    <a:pt x="1094" y="700"/>
                  </a:lnTo>
                  <a:lnTo>
                    <a:pt x="1094" y="614"/>
                  </a:lnTo>
                  <a:lnTo>
                    <a:pt x="1094" y="541"/>
                  </a:lnTo>
                  <a:lnTo>
                    <a:pt x="1069" y="455"/>
                  </a:lnTo>
                  <a:lnTo>
                    <a:pt x="1069" y="369"/>
                  </a:lnTo>
                  <a:lnTo>
                    <a:pt x="1057" y="283"/>
                  </a:lnTo>
                  <a:lnTo>
                    <a:pt x="1057" y="209"/>
                  </a:lnTo>
                  <a:lnTo>
                    <a:pt x="1069" y="122"/>
                  </a:lnTo>
                  <a:lnTo>
                    <a:pt x="1094" y="38"/>
                  </a:lnTo>
                  <a:lnTo>
                    <a:pt x="1168" y="38"/>
                  </a:lnTo>
                  <a:lnTo>
                    <a:pt x="1216" y="0"/>
                  </a:lnTo>
                  <a:lnTo>
                    <a:pt x="1291" y="0"/>
                  </a:lnTo>
                  <a:lnTo>
                    <a:pt x="1352" y="25"/>
                  </a:lnTo>
                  <a:lnTo>
                    <a:pt x="1414" y="38"/>
                  </a:lnTo>
                  <a:lnTo>
                    <a:pt x="1488" y="61"/>
                  </a:lnTo>
                  <a:lnTo>
                    <a:pt x="1586" y="122"/>
                  </a:lnTo>
                  <a:lnTo>
                    <a:pt x="1635" y="147"/>
                  </a:lnTo>
                  <a:lnTo>
                    <a:pt x="1745" y="283"/>
                  </a:lnTo>
                  <a:lnTo>
                    <a:pt x="1806" y="356"/>
                  </a:lnTo>
                  <a:lnTo>
                    <a:pt x="1819" y="369"/>
                  </a:lnTo>
                  <a:lnTo>
                    <a:pt x="1881" y="455"/>
                  </a:lnTo>
                  <a:lnTo>
                    <a:pt x="1967" y="492"/>
                  </a:lnTo>
                  <a:lnTo>
                    <a:pt x="2003" y="541"/>
                  </a:lnTo>
                  <a:lnTo>
                    <a:pt x="2053" y="578"/>
                  </a:lnTo>
                  <a:lnTo>
                    <a:pt x="2151" y="664"/>
                  </a:lnTo>
                  <a:lnTo>
                    <a:pt x="2225" y="664"/>
                  </a:lnTo>
                  <a:lnTo>
                    <a:pt x="2262" y="737"/>
                  </a:lnTo>
                  <a:lnTo>
                    <a:pt x="2287" y="823"/>
                  </a:lnTo>
                  <a:lnTo>
                    <a:pt x="2348" y="823"/>
                  </a:lnTo>
                  <a:lnTo>
                    <a:pt x="2348" y="909"/>
                  </a:lnTo>
                  <a:lnTo>
                    <a:pt x="2335" y="983"/>
                  </a:lnTo>
                  <a:lnTo>
                    <a:pt x="2335" y="1081"/>
                  </a:lnTo>
                  <a:lnTo>
                    <a:pt x="2323" y="1154"/>
                  </a:lnTo>
                  <a:lnTo>
                    <a:pt x="2287" y="1204"/>
                  </a:lnTo>
                  <a:lnTo>
                    <a:pt x="2225" y="1241"/>
                  </a:lnTo>
                  <a:lnTo>
                    <a:pt x="2151" y="1241"/>
                  </a:lnTo>
                  <a:lnTo>
                    <a:pt x="2101" y="1241"/>
                  </a:lnTo>
                  <a:lnTo>
                    <a:pt x="2028" y="1241"/>
                  </a:lnTo>
                  <a:lnTo>
                    <a:pt x="1967" y="1241"/>
                  </a:lnTo>
                  <a:lnTo>
                    <a:pt x="1906" y="1278"/>
                  </a:lnTo>
                  <a:lnTo>
                    <a:pt x="1831" y="1278"/>
                  </a:lnTo>
                  <a:lnTo>
                    <a:pt x="1770" y="1278"/>
                  </a:lnTo>
                  <a:lnTo>
                    <a:pt x="1709" y="1278"/>
                  </a:lnTo>
                  <a:lnTo>
                    <a:pt x="1635" y="1302"/>
                  </a:lnTo>
                  <a:lnTo>
                    <a:pt x="1598" y="1327"/>
                  </a:lnTo>
                  <a:lnTo>
                    <a:pt x="1488" y="1401"/>
                  </a:lnTo>
                  <a:lnTo>
                    <a:pt x="1438" y="1438"/>
                  </a:lnTo>
                  <a:lnTo>
                    <a:pt x="1389" y="1474"/>
                  </a:lnTo>
                  <a:lnTo>
                    <a:pt x="1316" y="1487"/>
                  </a:lnTo>
                  <a:lnTo>
                    <a:pt x="1254" y="1487"/>
                  </a:lnTo>
                  <a:lnTo>
                    <a:pt x="1193" y="1499"/>
                  </a:lnTo>
                  <a:lnTo>
                    <a:pt x="1155" y="1573"/>
                  </a:lnTo>
                  <a:lnTo>
                    <a:pt x="1094" y="1646"/>
                  </a:lnTo>
                  <a:lnTo>
                    <a:pt x="1032" y="1646"/>
                  </a:lnTo>
                  <a:lnTo>
                    <a:pt x="959" y="1696"/>
                  </a:lnTo>
                  <a:lnTo>
                    <a:pt x="934" y="1782"/>
                  </a:lnTo>
                  <a:lnTo>
                    <a:pt x="934" y="1868"/>
                  </a:lnTo>
                  <a:lnTo>
                    <a:pt x="898" y="1905"/>
                  </a:lnTo>
                  <a:lnTo>
                    <a:pt x="934" y="1905"/>
                  </a:lnTo>
                  <a:close/>
                </a:path>
              </a:pathLst>
            </a:custGeom>
            <a:solidFill>
              <a:srgbClr val="FF0000"/>
            </a:solidFill>
            <a:ln w="9525">
              <a:noFill/>
              <a:round/>
              <a:headEnd/>
              <a:tailEnd/>
            </a:ln>
          </p:spPr>
          <p:txBody>
            <a:bodyPr/>
            <a:lstStyle/>
            <a:p>
              <a:endParaRPr lang="en-GB">
                <a:solidFill>
                  <a:prstClr val="black"/>
                </a:solidFill>
              </a:endParaRPr>
            </a:p>
          </p:txBody>
        </p:sp>
        <p:sp>
          <p:nvSpPr>
            <p:cNvPr id="56550" name="Freeform 99"/>
            <p:cNvSpPr>
              <a:spLocks/>
            </p:cNvSpPr>
            <p:nvPr/>
          </p:nvSpPr>
          <p:spPr bwMode="auto">
            <a:xfrm>
              <a:off x="1484" y="1159"/>
              <a:ext cx="783" cy="647"/>
            </a:xfrm>
            <a:custGeom>
              <a:avLst/>
              <a:gdLst>
                <a:gd name="T0" fmla="*/ 0 w 2348"/>
                <a:gd name="T1" fmla="*/ 0 h 1941"/>
                <a:gd name="T2" fmla="*/ 0 w 2348"/>
                <a:gd name="T3" fmla="*/ 0 h 1941"/>
                <a:gd name="T4" fmla="*/ 0 w 2348"/>
                <a:gd name="T5" fmla="*/ 0 h 1941"/>
                <a:gd name="T6" fmla="*/ 0 w 2348"/>
                <a:gd name="T7" fmla="*/ 0 h 1941"/>
                <a:gd name="T8" fmla="*/ 0 w 2348"/>
                <a:gd name="T9" fmla="*/ 0 h 1941"/>
                <a:gd name="T10" fmla="*/ 0 w 2348"/>
                <a:gd name="T11" fmla="*/ 0 h 1941"/>
                <a:gd name="T12" fmla="*/ 0 w 2348"/>
                <a:gd name="T13" fmla="*/ 0 h 1941"/>
                <a:gd name="T14" fmla="*/ 0 w 2348"/>
                <a:gd name="T15" fmla="*/ 0 h 1941"/>
                <a:gd name="T16" fmla="*/ 0 w 2348"/>
                <a:gd name="T17" fmla="*/ 0 h 1941"/>
                <a:gd name="T18" fmla="*/ 0 w 2348"/>
                <a:gd name="T19" fmla="*/ 0 h 1941"/>
                <a:gd name="T20" fmla="*/ 0 w 2348"/>
                <a:gd name="T21" fmla="*/ 0 h 1941"/>
                <a:gd name="T22" fmla="*/ 0 w 2348"/>
                <a:gd name="T23" fmla="*/ 0 h 1941"/>
                <a:gd name="T24" fmla="*/ 0 w 2348"/>
                <a:gd name="T25" fmla="*/ 0 h 1941"/>
                <a:gd name="T26" fmla="*/ 0 w 2348"/>
                <a:gd name="T27" fmla="*/ 0 h 1941"/>
                <a:gd name="T28" fmla="*/ 0 w 2348"/>
                <a:gd name="T29" fmla="*/ 0 h 1941"/>
                <a:gd name="T30" fmla="*/ 0 w 2348"/>
                <a:gd name="T31" fmla="*/ 0 h 1941"/>
                <a:gd name="T32" fmla="*/ 0 w 2348"/>
                <a:gd name="T33" fmla="*/ 0 h 1941"/>
                <a:gd name="T34" fmla="*/ 0 w 2348"/>
                <a:gd name="T35" fmla="*/ 0 h 1941"/>
                <a:gd name="T36" fmla="*/ 0 w 2348"/>
                <a:gd name="T37" fmla="*/ 0 h 1941"/>
                <a:gd name="T38" fmla="*/ 0 w 2348"/>
                <a:gd name="T39" fmla="*/ 0 h 1941"/>
                <a:gd name="T40" fmla="*/ 0 w 2348"/>
                <a:gd name="T41" fmla="*/ 0 h 1941"/>
                <a:gd name="T42" fmla="*/ 0 w 2348"/>
                <a:gd name="T43" fmla="*/ 0 h 1941"/>
                <a:gd name="T44" fmla="*/ 0 w 2348"/>
                <a:gd name="T45" fmla="*/ 0 h 1941"/>
                <a:gd name="T46" fmla="*/ 0 w 2348"/>
                <a:gd name="T47" fmla="*/ 0 h 1941"/>
                <a:gd name="T48" fmla="*/ 0 w 2348"/>
                <a:gd name="T49" fmla="*/ 0 h 1941"/>
                <a:gd name="T50" fmla="*/ 0 w 2348"/>
                <a:gd name="T51" fmla="*/ 0 h 1941"/>
                <a:gd name="T52" fmla="*/ 0 w 2348"/>
                <a:gd name="T53" fmla="*/ 0 h 1941"/>
                <a:gd name="T54" fmla="*/ 0 w 2348"/>
                <a:gd name="T55" fmla="*/ 0 h 1941"/>
                <a:gd name="T56" fmla="*/ 0 w 2348"/>
                <a:gd name="T57" fmla="*/ 0 h 1941"/>
                <a:gd name="T58" fmla="*/ 0 w 2348"/>
                <a:gd name="T59" fmla="*/ 0 h 1941"/>
                <a:gd name="T60" fmla="*/ 0 w 2348"/>
                <a:gd name="T61" fmla="*/ 0 h 1941"/>
                <a:gd name="T62" fmla="*/ 0 w 2348"/>
                <a:gd name="T63" fmla="*/ 0 h 1941"/>
                <a:gd name="T64" fmla="*/ 0 w 2348"/>
                <a:gd name="T65" fmla="*/ 0 h 1941"/>
                <a:gd name="T66" fmla="*/ 0 w 2348"/>
                <a:gd name="T67" fmla="*/ 0 h 1941"/>
                <a:gd name="T68" fmla="*/ 0 w 2348"/>
                <a:gd name="T69" fmla="*/ 0 h 1941"/>
                <a:gd name="T70" fmla="*/ 0 w 2348"/>
                <a:gd name="T71" fmla="*/ 0 h 1941"/>
                <a:gd name="T72" fmla="*/ 0 w 2348"/>
                <a:gd name="T73" fmla="*/ 0 h 1941"/>
                <a:gd name="T74" fmla="*/ 0 w 2348"/>
                <a:gd name="T75" fmla="*/ 0 h 1941"/>
                <a:gd name="T76" fmla="*/ 0 w 2348"/>
                <a:gd name="T77" fmla="*/ 0 h 1941"/>
                <a:gd name="T78" fmla="*/ 0 w 2348"/>
                <a:gd name="T79" fmla="*/ 0 h 1941"/>
                <a:gd name="T80" fmla="*/ 0 w 2348"/>
                <a:gd name="T81" fmla="*/ 0 h 1941"/>
                <a:gd name="T82" fmla="*/ 0 w 2348"/>
                <a:gd name="T83" fmla="*/ 0 h 1941"/>
                <a:gd name="T84" fmla="*/ 0 w 2348"/>
                <a:gd name="T85" fmla="*/ 0 h 1941"/>
                <a:gd name="T86" fmla="*/ 0 w 2348"/>
                <a:gd name="T87" fmla="*/ 0 h 1941"/>
                <a:gd name="T88" fmla="*/ 0 w 2348"/>
                <a:gd name="T89" fmla="*/ 0 h 1941"/>
                <a:gd name="T90" fmla="*/ 0 w 2348"/>
                <a:gd name="T91" fmla="*/ 0 h 1941"/>
                <a:gd name="T92" fmla="*/ 0 w 2348"/>
                <a:gd name="T93" fmla="*/ 0 h 1941"/>
                <a:gd name="T94" fmla="*/ 0 w 2348"/>
                <a:gd name="T95" fmla="*/ 0 h 1941"/>
                <a:gd name="T96" fmla="*/ 0 w 2348"/>
                <a:gd name="T97" fmla="*/ 0 h 1941"/>
                <a:gd name="T98" fmla="*/ 0 w 2348"/>
                <a:gd name="T99" fmla="*/ 0 h 19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48"/>
                <a:gd name="T151" fmla="*/ 0 h 1941"/>
                <a:gd name="T152" fmla="*/ 2348 w 2348"/>
                <a:gd name="T153" fmla="*/ 1941 h 19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48" h="1941">
                  <a:moveTo>
                    <a:pt x="934" y="1905"/>
                  </a:moveTo>
                  <a:lnTo>
                    <a:pt x="873" y="1892"/>
                  </a:lnTo>
                  <a:lnTo>
                    <a:pt x="812" y="1929"/>
                  </a:lnTo>
                  <a:lnTo>
                    <a:pt x="737" y="1941"/>
                  </a:lnTo>
                  <a:lnTo>
                    <a:pt x="676" y="1941"/>
                  </a:lnTo>
                  <a:lnTo>
                    <a:pt x="615" y="1905"/>
                  </a:lnTo>
                  <a:lnTo>
                    <a:pt x="553" y="1905"/>
                  </a:lnTo>
                  <a:lnTo>
                    <a:pt x="553" y="1819"/>
                  </a:lnTo>
                  <a:lnTo>
                    <a:pt x="553" y="1732"/>
                  </a:lnTo>
                  <a:lnTo>
                    <a:pt x="517" y="1659"/>
                  </a:lnTo>
                  <a:lnTo>
                    <a:pt x="442" y="1646"/>
                  </a:lnTo>
                  <a:lnTo>
                    <a:pt x="381" y="1671"/>
                  </a:lnTo>
                  <a:lnTo>
                    <a:pt x="356" y="1732"/>
                  </a:lnTo>
                  <a:lnTo>
                    <a:pt x="295" y="1744"/>
                  </a:lnTo>
                  <a:lnTo>
                    <a:pt x="209" y="1696"/>
                  </a:lnTo>
                  <a:lnTo>
                    <a:pt x="136" y="1646"/>
                  </a:lnTo>
                  <a:lnTo>
                    <a:pt x="74" y="1622"/>
                  </a:lnTo>
                  <a:lnTo>
                    <a:pt x="25" y="1524"/>
                  </a:lnTo>
                  <a:lnTo>
                    <a:pt x="0" y="1449"/>
                  </a:lnTo>
                  <a:lnTo>
                    <a:pt x="37" y="1364"/>
                  </a:lnTo>
                  <a:lnTo>
                    <a:pt x="37" y="1327"/>
                  </a:lnTo>
                  <a:lnTo>
                    <a:pt x="111" y="1241"/>
                  </a:lnTo>
                  <a:lnTo>
                    <a:pt x="197" y="1204"/>
                  </a:lnTo>
                  <a:lnTo>
                    <a:pt x="258" y="1204"/>
                  </a:lnTo>
                  <a:lnTo>
                    <a:pt x="320" y="1204"/>
                  </a:lnTo>
                  <a:lnTo>
                    <a:pt x="393" y="1204"/>
                  </a:lnTo>
                  <a:lnTo>
                    <a:pt x="455" y="1154"/>
                  </a:lnTo>
                  <a:lnTo>
                    <a:pt x="517" y="1154"/>
                  </a:lnTo>
                  <a:lnTo>
                    <a:pt x="615" y="1154"/>
                  </a:lnTo>
                  <a:lnTo>
                    <a:pt x="676" y="1154"/>
                  </a:lnTo>
                  <a:lnTo>
                    <a:pt x="737" y="1154"/>
                  </a:lnTo>
                  <a:lnTo>
                    <a:pt x="812" y="1154"/>
                  </a:lnTo>
                  <a:lnTo>
                    <a:pt x="873" y="1154"/>
                  </a:lnTo>
                  <a:lnTo>
                    <a:pt x="934" y="1154"/>
                  </a:lnTo>
                  <a:lnTo>
                    <a:pt x="996" y="1154"/>
                  </a:lnTo>
                  <a:lnTo>
                    <a:pt x="1057" y="1154"/>
                  </a:lnTo>
                  <a:lnTo>
                    <a:pt x="1069" y="1167"/>
                  </a:lnTo>
                  <a:lnTo>
                    <a:pt x="1130" y="1081"/>
                  </a:lnTo>
                  <a:lnTo>
                    <a:pt x="1094" y="995"/>
                  </a:lnTo>
                  <a:lnTo>
                    <a:pt x="1094" y="860"/>
                  </a:lnTo>
                  <a:lnTo>
                    <a:pt x="1094" y="786"/>
                  </a:lnTo>
                  <a:lnTo>
                    <a:pt x="1094" y="700"/>
                  </a:lnTo>
                  <a:lnTo>
                    <a:pt x="1094" y="614"/>
                  </a:lnTo>
                  <a:lnTo>
                    <a:pt x="1094" y="541"/>
                  </a:lnTo>
                  <a:lnTo>
                    <a:pt x="1069" y="455"/>
                  </a:lnTo>
                  <a:lnTo>
                    <a:pt x="1069" y="369"/>
                  </a:lnTo>
                  <a:lnTo>
                    <a:pt x="1057" y="283"/>
                  </a:lnTo>
                  <a:lnTo>
                    <a:pt x="1057" y="209"/>
                  </a:lnTo>
                  <a:lnTo>
                    <a:pt x="1069" y="122"/>
                  </a:lnTo>
                  <a:lnTo>
                    <a:pt x="1094" y="38"/>
                  </a:lnTo>
                  <a:lnTo>
                    <a:pt x="1168" y="38"/>
                  </a:lnTo>
                  <a:lnTo>
                    <a:pt x="1216" y="0"/>
                  </a:lnTo>
                  <a:lnTo>
                    <a:pt x="1291" y="0"/>
                  </a:lnTo>
                  <a:lnTo>
                    <a:pt x="1352" y="25"/>
                  </a:lnTo>
                  <a:lnTo>
                    <a:pt x="1414" y="38"/>
                  </a:lnTo>
                  <a:lnTo>
                    <a:pt x="1488" y="61"/>
                  </a:lnTo>
                  <a:lnTo>
                    <a:pt x="1586" y="122"/>
                  </a:lnTo>
                  <a:lnTo>
                    <a:pt x="1635" y="147"/>
                  </a:lnTo>
                  <a:lnTo>
                    <a:pt x="1745" y="283"/>
                  </a:lnTo>
                  <a:lnTo>
                    <a:pt x="1806" y="356"/>
                  </a:lnTo>
                  <a:lnTo>
                    <a:pt x="1819" y="369"/>
                  </a:lnTo>
                  <a:lnTo>
                    <a:pt x="1881" y="455"/>
                  </a:lnTo>
                  <a:lnTo>
                    <a:pt x="1967" y="492"/>
                  </a:lnTo>
                  <a:lnTo>
                    <a:pt x="2003" y="541"/>
                  </a:lnTo>
                  <a:lnTo>
                    <a:pt x="2053" y="578"/>
                  </a:lnTo>
                  <a:lnTo>
                    <a:pt x="2151" y="664"/>
                  </a:lnTo>
                  <a:lnTo>
                    <a:pt x="2225" y="664"/>
                  </a:lnTo>
                  <a:lnTo>
                    <a:pt x="2262" y="737"/>
                  </a:lnTo>
                  <a:lnTo>
                    <a:pt x="2287" y="823"/>
                  </a:lnTo>
                  <a:lnTo>
                    <a:pt x="2348" y="823"/>
                  </a:lnTo>
                  <a:lnTo>
                    <a:pt x="2348" y="909"/>
                  </a:lnTo>
                  <a:lnTo>
                    <a:pt x="2335" y="983"/>
                  </a:lnTo>
                  <a:lnTo>
                    <a:pt x="2335" y="1081"/>
                  </a:lnTo>
                  <a:lnTo>
                    <a:pt x="2323" y="1154"/>
                  </a:lnTo>
                  <a:lnTo>
                    <a:pt x="2287" y="1204"/>
                  </a:lnTo>
                  <a:lnTo>
                    <a:pt x="2225" y="1241"/>
                  </a:lnTo>
                  <a:lnTo>
                    <a:pt x="2151" y="1241"/>
                  </a:lnTo>
                  <a:lnTo>
                    <a:pt x="2101" y="1241"/>
                  </a:lnTo>
                  <a:lnTo>
                    <a:pt x="2028" y="1241"/>
                  </a:lnTo>
                  <a:lnTo>
                    <a:pt x="1967" y="1241"/>
                  </a:lnTo>
                  <a:lnTo>
                    <a:pt x="1906" y="1278"/>
                  </a:lnTo>
                  <a:lnTo>
                    <a:pt x="1831" y="1278"/>
                  </a:lnTo>
                  <a:lnTo>
                    <a:pt x="1770" y="1278"/>
                  </a:lnTo>
                  <a:lnTo>
                    <a:pt x="1709" y="1278"/>
                  </a:lnTo>
                  <a:lnTo>
                    <a:pt x="1635" y="1302"/>
                  </a:lnTo>
                  <a:lnTo>
                    <a:pt x="1598" y="1327"/>
                  </a:lnTo>
                  <a:lnTo>
                    <a:pt x="1488" y="1401"/>
                  </a:lnTo>
                  <a:lnTo>
                    <a:pt x="1438" y="1438"/>
                  </a:lnTo>
                  <a:lnTo>
                    <a:pt x="1389" y="1474"/>
                  </a:lnTo>
                  <a:lnTo>
                    <a:pt x="1316" y="1487"/>
                  </a:lnTo>
                  <a:lnTo>
                    <a:pt x="1254" y="1487"/>
                  </a:lnTo>
                  <a:lnTo>
                    <a:pt x="1193" y="1499"/>
                  </a:lnTo>
                  <a:lnTo>
                    <a:pt x="1155" y="1573"/>
                  </a:lnTo>
                  <a:lnTo>
                    <a:pt x="1094" y="1646"/>
                  </a:lnTo>
                  <a:lnTo>
                    <a:pt x="1032" y="1646"/>
                  </a:lnTo>
                  <a:lnTo>
                    <a:pt x="959" y="1696"/>
                  </a:lnTo>
                  <a:lnTo>
                    <a:pt x="934" y="1782"/>
                  </a:lnTo>
                  <a:lnTo>
                    <a:pt x="934" y="1868"/>
                  </a:lnTo>
                  <a:lnTo>
                    <a:pt x="898" y="1905"/>
                  </a:lnTo>
                  <a:lnTo>
                    <a:pt x="934" y="1905"/>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551" name="Freeform 100"/>
            <p:cNvSpPr>
              <a:spLocks/>
            </p:cNvSpPr>
            <p:nvPr/>
          </p:nvSpPr>
          <p:spPr bwMode="auto">
            <a:xfrm>
              <a:off x="3344" y="3477"/>
              <a:ext cx="95" cy="86"/>
            </a:xfrm>
            <a:custGeom>
              <a:avLst/>
              <a:gdLst>
                <a:gd name="T0" fmla="*/ 0 w 283"/>
                <a:gd name="T1" fmla="*/ 0 h 258"/>
                <a:gd name="T2" fmla="*/ 0 w 283"/>
                <a:gd name="T3" fmla="*/ 0 h 258"/>
                <a:gd name="T4" fmla="*/ 0 w 283"/>
                <a:gd name="T5" fmla="*/ 0 h 258"/>
                <a:gd name="T6" fmla="*/ 0 w 283"/>
                <a:gd name="T7" fmla="*/ 0 h 258"/>
                <a:gd name="T8" fmla="*/ 0 w 283"/>
                <a:gd name="T9" fmla="*/ 0 h 258"/>
                <a:gd name="T10" fmla="*/ 0 w 283"/>
                <a:gd name="T11" fmla="*/ 0 h 258"/>
                <a:gd name="T12" fmla="*/ 0 w 283"/>
                <a:gd name="T13" fmla="*/ 0 h 258"/>
                <a:gd name="T14" fmla="*/ 0 w 283"/>
                <a:gd name="T15" fmla="*/ 0 h 258"/>
                <a:gd name="T16" fmla="*/ 0 w 283"/>
                <a:gd name="T17" fmla="*/ 0 h 258"/>
                <a:gd name="T18" fmla="*/ 0 w 283"/>
                <a:gd name="T19" fmla="*/ 0 h 258"/>
                <a:gd name="T20" fmla="*/ 0 w 283"/>
                <a:gd name="T21" fmla="*/ 0 h 258"/>
                <a:gd name="T22" fmla="*/ 0 w 283"/>
                <a:gd name="T23" fmla="*/ 0 h 258"/>
                <a:gd name="T24" fmla="*/ 0 w 283"/>
                <a:gd name="T25" fmla="*/ 0 h 258"/>
                <a:gd name="T26" fmla="*/ 0 w 283"/>
                <a:gd name="T27" fmla="*/ 0 h 258"/>
                <a:gd name="T28" fmla="*/ 0 w 283"/>
                <a:gd name="T29" fmla="*/ 0 h 258"/>
                <a:gd name="T30" fmla="*/ 0 w 283"/>
                <a:gd name="T31" fmla="*/ 0 h 258"/>
                <a:gd name="T32" fmla="*/ 0 w 283"/>
                <a:gd name="T33" fmla="*/ 0 h 258"/>
                <a:gd name="T34" fmla="*/ 0 w 283"/>
                <a:gd name="T35" fmla="*/ 0 h 258"/>
                <a:gd name="T36" fmla="*/ 0 w 283"/>
                <a:gd name="T37" fmla="*/ 0 h 258"/>
                <a:gd name="T38" fmla="*/ 0 w 283"/>
                <a:gd name="T39" fmla="*/ 0 h 258"/>
                <a:gd name="T40" fmla="*/ 0 w 283"/>
                <a:gd name="T41" fmla="*/ 0 h 258"/>
                <a:gd name="T42" fmla="*/ 0 w 283"/>
                <a:gd name="T43" fmla="*/ 0 h 258"/>
                <a:gd name="T44" fmla="*/ 0 w 283"/>
                <a:gd name="T45" fmla="*/ 0 h 258"/>
                <a:gd name="T46" fmla="*/ 0 w 283"/>
                <a:gd name="T47" fmla="*/ 0 h 258"/>
                <a:gd name="T48" fmla="*/ 0 w 283"/>
                <a:gd name="T49" fmla="*/ 0 h 258"/>
                <a:gd name="T50" fmla="*/ 0 w 283"/>
                <a:gd name="T51" fmla="*/ 0 h 258"/>
                <a:gd name="T52" fmla="*/ 0 w 283"/>
                <a:gd name="T53" fmla="*/ 0 h 258"/>
                <a:gd name="T54" fmla="*/ 0 w 283"/>
                <a:gd name="T55" fmla="*/ 0 h 258"/>
                <a:gd name="T56" fmla="*/ 0 w 283"/>
                <a:gd name="T57" fmla="*/ 0 h 258"/>
                <a:gd name="T58" fmla="*/ 0 w 283"/>
                <a:gd name="T59" fmla="*/ 0 h 258"/>
                <a:gd name="T60" fmla="*/ 0 w 283"/>
                <a:gd name="T61" fmla="*/ 0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8"/>
                <a:gd name="T95" fmla="*/ 283 w 283"/>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8">
                  <a:moveTo>
                    <a:pt x="147" y="0"/>
                  </a:moveTo>
                  <a:lnTo>
                    <a:pt x="185" y="0"/>
                  </a:lnTo>
                  <a:lnTo>
                    <a:pt x="197" y="13"/>
                  </a:lnTo>
                  <a:lnTo>
                    <a:pt x="222" y="36"/>
                  </a:lnTo>
                  <a:lnTo>
                    <a:pt x="222" y="49"/>
                  </a:lnTo>
                  <a:lnTo>
                    <a:pt x="246" y="61"/>
                  </a:lnTo>
                  <a:lnTo>
                    <a:pt x="258" y="74"/>
                  </a:lnTo>
                  <a:lnTo>
                    <a:pt x="283" y="98"/>
                  </a:lnTo>
                  <a:lnTo>
                    <a:pt x="258" y="123"/>
                  </a:lnTo>
                  <a:lnTo>
                    <a:pt x="233" y="136"/>
                  </a:lnTo>
                  <a:lnTo>
                    <a:pt x="233" y="160"/>
                  </a:lnTo>
                  <a:lnTo>
                    <a:pt x="233" y="184"/>
                  </a:lnTo>
                  <a:lnTo>
                    <a:pt x="197" y="209"/>
                  </a:lnTo>
                  <a:lnTo>
                    <a:pt x="160" y="197"/>
                  </a:lnTo>
                  <a:lnTo>
                    <a:pt x="123" y="197"/>
                  </a:lnTo>
                  <a:lnTo>
                    <a:pt x="111" y="209"/>
                  </a:lnTo>
                  <a:lnTo>
                    <a:pt x="99" y="233"/>
                  </a:lnTo>
                  <a:lnTo>
                    <a:pt x="99" y="245"/>
                  </a:lnTo>
                  <a:lnTo>
                    <a:pt x="74" y="258"/>
                  </a:lnTo>
                  <a:lnTo>
                    <a:pt x="61" y="245"/>
                  </a:lnTo>
                  <a:lnTo>
                    <a:pt x="38" y="233"/>
                  </a:lnTo>
                  <a:lnTo>
                    <a:pt x="13" y="222"/>
                  </a:lnTo>
                  <a:lnTo>
                    <a:pt x="0" y="172"/>
                  </a:lnTo>
                  <a:lnTo>
                    <a:pt x="0" y="160"/>
                  </a:lnTo>
                  <a:lnTo>
                    <a:pt x="13" y="123"/>
                  </a:lnTo>
                  <a:lnTo>
                    <a:pt x="13" y="98"/>
                  </a:lnTo>
                  <a:lnTo>
                    <a:pt x="38" y="86"/>
                  </a:lnTo>
                  <a:lnTo>
                    <a:pt x="49" y="61"/>
                  </a:lnTo>
                  <a:lnTo>
                    <a:pt x="74" y="36"/>
                  </a:lnTo>
                  <a:lnTo>
                    <a:pt x="99" y="36"/>
                  </a:lnTo>
                  <a:lnTo>
                    <a:pt x="147" y="0"/>
                  </a:lnTo>
                  <a:close/>
                </a:path>
              </a:pathLst>
            </a:custGeom>
            <a:solidFill>
              <a:srgbClr val="00A100"/>
            </a:solidFill>
            <a:ln w="9525">
              <a:noFill/>
              <a:round/>
              <a:headEnd/>
              <a:tailEnd/>
            </a:ln>
          </p:spPr>
          <p:txBody>
            <a:bodyPr/>
            <a:lstStyle/>
            <a:p>
              <a:endParaRPr lang="en-GB">
                <a:solidFill>
                  <a:prstClr val="black"/>
                </a:solidFill>
              </a:endParaRPr>
            </a:p>
          </p:txBody>
        </p:sp>
        <p:sp>
          <p:nvSpPr>
            <p:cNvPr id="56552" name="Freeform 101"/>
            <p:cNvSpPr>
              <a:spLocks/>
            </p:cNvSpPr>
            <p:nvPr/>
          </p:nvSpPr>
          <p:spPr bwMode="auto">
            <a:xfrm>
              <a:off x="3344" y="3477"/>
              <a:ext cx="95" cy="86"/>
            </a:xfrm>
            <a:custGeom>
              <a:avLst/>
              <a:gdLst>
                <a:gd name="T0" fmla="*/ 0 w 283"/>
                <a:gd name="T1" fmla="*/ 0 h 258"/>
                <a:gd name="T2" fmla="*/ 0 w 283"/>
                <a:gd name="T3" fmla="*/ 0 h 258"/>
                <a:gd name="T4" fmla="*/ 0 w 283"/>
                <a:gd name="T5" fmla="*/ 0 h 258"/>
                <a:gd name="T6" fmla="*/ 0 w 283"/>
                <a:gd name="T7" fmla="*/ 0 h 258"/>
                <a:gd name="T8" fmla="*/ 0 w 283"/>
                <a:gd name="T9" fmla="*/ 0 h 258"/>
                <a:gd name="T10" fmla="*/ 0 w 283"/>
                <a:gd name="T11" fmla="*/ 0 h 258"/>
                <a:gd name="T12" fmla="*/ 0 w 283"/>
                <a:gd name="T13" fmla="*/ 0 h 258"/>
                <a:gd name="T14" fmla="*/ 0 w 283"/>
                <a:gd name="T15" fmla="*/ 0 h 258"/>
                <a:gd name="T16" fmla="*/ 0 w 283"/>
                <a:gd name="T17" fmla="*/ 0 h 258"/>
                <a:gd name="T18" fmla="*/ 0 w 283"/>
                <a:gd name="T19" fmla="*/ 0 h 258"/>
                <a:gd name="T20" fmla="*/ 0 w 283"/>
                <a:gd name="T21" fmla="*/ 0 h 258"/>
                <a:gd name="T22" fmla="*/ 0 w 283"/>
                <a:gd name="T23" fmla="*/ 0 h 258"/>
                <a:gd name="T24" fmla="*/ 0 w 283"/>
                <a:gd name="T25" fmla="*/ 0 h 258"/>
                <a:gd name="T26" fmla="*/ 0 w 283"/>
                <a:gd name="T27" fmla="*/ 0 h 258"/>
                <a:gd name="T28" fmla="*/ 0 w 283"/>
                <a:gd name="T29" fmla="*/ 0 h 258"/>
                <a:gd name="T30" fmla="*/ 0 w 283"/>
                <a:gd name="T31" fmla="*/ 0 h 258"/>
                <a:gd name="T32" fmla="*/ 0 w 283"/>
                <a:gd name="T33" fmla="*/ 0 h 258"/>
                <a:gd name="T34" fmla="*/ 0 w 283"/>
                <a:gd name="T35" fmla="*/ 0 h 258"/>
                <a:gd name="T36" fmla="*/ 0 w 283"/>
                <a:gd name="T37" fmla="*/ 0 h 258"/>
                <a:gd name="T38" fmla="*/ 0 w 283"/>
                <a:gd name="T39" fmla="*/ 0 h 258"/>
                <a:gd name="T40" fmla="*/ 0 w 283"/>
                <a:gd name="T41" fmla="*/ 0 h 258"/>
                <a:gd name="T42" fmla="*/ 0 w 283"/>
                <a:gd name="T43" fmla="*/ 0 h 258"/>
                <a:gd name="T44" fmla="*/ 0 w 283"/>
                <a:gd name="T45" fmla="*/ 0 h 258"/>
                <a:gd name="T46" fmla="*/ 0 w 283"/>
                <a:gd name="T47" fmla="*/ 0 h 258"/>
                <a:gd name="T48" fmla="*/ 0 w 283"/>
                <a:gd name="T49" fmla="*/ 0 h 258"/>
                <a:gd name="T50" fmla="*/ 0 w 283"/>
                <a:gd name="T51" fmla="*/ 0 h 258"/>
                <a:gd name="T52" fmla="*/ 0 w 283"/>
                <a:gd name="T53" fmla="*/ 0 h 258"/>
                <a:gd name="T54" fmla="*/ 0 w 283"/>
                <a:gd name="T55" fmla="*/ 0 h 258"/>
                <a:gd name="T56" fmla="*/ 0 w 283"/>
                <a:gd name="T57" fmla="*/ 0 h 258"/>
                <a:gd name="T58" fmla="*/ 0 w 283"/>
                <a:gd name="T59" fmla="*/ 0 h 258"/>
                <a:gd name="T60" fmla="*/ 0 w 283"/>
                <a:gd name="T61" fmla="*/ 0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8"/>
                <a:gd name="T95" fmla="*/ 283 w 283"/>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8">
                  <a:moveTo>
                    <a:pt x="147" y="0"/>
                  </a:moveTo>
                  <a:lnTo>
                    <a:pt x="185" y="0"/>
                  </a:lnTo>
                  <a:lnTo>
                    <a:pt x="197" y="13"/>
                  </a:lnTo>
                  <a:lnTo>
                    <a:pt x="222" y="36"/>
                  </a:lnTo>
                  <a:lnTo>
                    <a:pt x="222" y="49"/>
                  </a:lnTo>
                  <a:lnTo>
                    <a:pt x="246" y="61"/>
                  </a:lnTo>
                  <a:lnTo>
                    <a:pt x="258" y="74"/>
                  </a:lnTo>
                  <a:lnTo>
                    <a:pt x="283" y="98"/>
                  </a:lnTo>
                  <a:lnTo>
                    <a:pt x="258" y="123"/>
                  </a:lnTo>
                  <a:lnTo>
                    <a:pt x="233" y="136"/>
                  </a:lnTo>
                  <a:lnTo>
                    <a:pt x="233" y="160"/>
                  </a:lnTo>
                  <a:lnTo>
                    <a:pt x="233" y="184"/>
                  </a:lnTo>
                  <a:lnTo>
                    <a:pt x="197" y="209"/>
                  </a:lnTo>
                  <a:lnTo>
                    <a:pt x="160" y="197"/>
                  </a:lnTo>
                  <a:lnTo>
                    <a:pt x="123" y="197"/>
                  </a:lnTo>
                  <a:lnTo>
                    <a:pt x="111" y="209"/>
                  </a:lnTo>
                  <a:lnTo>
                    <a:pt x="99" y="233"/>
                  </a:lnTo>
                  <a:lnTo>
                    <a:pt x="99" y="245"/>
                  </a:lnTo>
                  <a:lnTo>
                    <a:pt x="74" y="258"/>
                  </a:lnTo>
                  <a:lnTo>
                    <a:pt x="61" y="245"/>
                  </a:lnTo>
                  <a:lnTo>
                    <a:pt x="38" y="233"/>
                  </a:lnTo>
                  <a:lnTo>
                    <a:pt x="13" y="222"/>
                  </a:lnTo>
                  <a:lnTo>
                    <a:pt x="0" y="172"/>
                  </a:lnTo>
                  <a:lnTo>
                    <a:pt x="0" y="160"/>
                  </a:lnTo>
                  <a:lnTo>
                    <a:pt x="13" y="123"/>
                  </a:lnTo>
                  <a:lnTo>
                    <a:pt x="13" y="98"/>
                  </a:lnTo>
                  <a:lnTo>
                    <a:pt x="38" y="86"/>
                  </a:lnTo>
                  <a:lnTo>
                    <a:pt x="49" y="61"/>
                  </a:lnTo>
                  <a:lnTo>
                    <a:pt x="74" y="36"/>
                  </a:lnTo>
                  <a:lnTo>
                    <a:pt x="99" y="36"/>
                  </a:lnTo>
                  <a:lnTo>
                    <a:pt x="147" y="0"/>
                  </a:lnTo>
                </a:path>
              </a:pathLst>
            </a:custGeom>
            <a:noFill/>
            <a:ln w="0">
              <a:solidFill>
                <a:srgbClr val="000000"/>
              </a:solidFill>
              <a:prstDash val="solid"/>
              <a:round/>
              <a:headEnd/>
              <a:tailEnd/>
            </a:ln>
          </p:spPr>
          <p:txBody>
            <a:bodyPr/>
            <a:lstStyle/>
            <a:p>
              <a:endParaRPr lang="en-GB">
                <a:solidFill>
                  <a:prstClr val="black"/>
                </a:solidFill>
              </a:endParaRPr>
            </a:p>
          </p:txBody>
        </p:sp>
      </p:grpSp>
      <p:grpSp>
        <p:nvGrpSpPr>
          <p:cNvPr id="3" name="Group 102"/>
          <p:cNvGrpSpPr>
            <a:grpSpLocks noChangeAspect="1"/>
          </p:cNvGrpSpPr>
          <p:nvPr/>
        </p:nvGrpSpPr>
        <p:grpSpPr bwMode="auto">
          <a:xfrm>
            <a:off x="2051050" y="981075"/>
            <a:ext cx="5111750" cy="4979988"/>
            <a:chOff x="1292" y="618"/>
            <a:chExt cx="3220" cy="3137"/>
          </a:xfrm>
        </p:grpSpPr>
        <p:sp>
          <p:nvSpPr>
            <p:cNvPr id="56355" name="AutoShape 103"/>
            <p:cNvSpPr>
              <a:spLocks noChangeAspect="1" noChangeArrowheads="1" noTextEdit="1"/>
            </p:cNvSpPr>
            <p:nvPr/>
          </p:nvSpPr>
          <p:spPr bwMode="auto">
            <a:xfrm>
              <a:off x="1292" y="618"/>
              <a:ext cx="3220" cy="3137"/>
            </a:xfrm>
            <a:prstGeom prst="rect">
              <a:avLst/>
            </a:prstGeom>
            <a:noFill/>
            <a:ln w="9525">
              <a:noFill/>
              <a:miter lim="800000"/>
              <a:headEnd/>
              <a:tailEnd/>
            </a:ln>
          </p:spPr>
          <p:txBody>
            <a:bodyPr/>
            <a:lstStyle/>
            <a:p>
              <a:endParaRPr lang="en-GB">
                <a:solidFill>
                  <a:prstClr val="black"/>
                </a:solidFill>
              </a:endParaRPr>
            </a:p>
          </p:txBody>
        </p:sp>
        <p:sp>
          <p:nvSpPr>
            <p:cNvPr id="56356" name="Freeform 104"/>
            <p:cNvSpPr>
              <a:spLocks/>
            </p:cNvSpPr>
            <p:nvPr/>
          </p:nvSpPr>
          <p:spPr bwMode="auto">
            <a:xfrm>
              <a:off x="3095" y="1241"/>
              <a:ext cx="770" cy="856"/>
            </a:xfrm>
            <a:custGeom>
              <a:avLst/>
              <a:gdLst>
                <a:gd name="T0" fmla="*/ 0 w 2310"/>
                <a:gd name="T1" fmla="*/ 0 h 2568"/>
                <a:gd name="T2" fmla="*/ 0 w 2310"/>
                <a:gd name="T3" fmla="*/ 0 h 2568"/>
                <a:gd name="T4" fmla="*/ 0 w 2310"/>
                <a:gd name="T5" fmla="*/ 0 h 2568"/>
                <a:gd name="T6" fmla="*/ 0 w 2310"/>
                <a:gd name="T7" fmla="*/ 0 h 2568"/>
                <a:gd name="T8" fmla="*/ 0 w 2310"/>
                <a:gd name="T9" fmla="*/ 0 h 2568"/>
                <a:gd name="T10" fmla="*/ 0 w 2310"/>
                <a:gd name="T11" fmla="*/ 0 h 2568"/>
                <a:gd name="T12" fmla="*/ 0 w 2310"/>
                <a:gd name="T13" fmla="*/ 0 h 2568"/>
                <a:gd name="T14" fmla="*/ 0 w 2310"/>
                <a:gd name="T15" fmla="*/ 0 h 2568"/>
                <a:gd name="T16" fmla="*/ 0 w 2310"/>
                <a:gd name="T17" fmla="*/ 0 h 2568"/>
                <a:gd name="T18" fmla="*/ 0 w 2310"/>
                <a:gd name="T19" fmla="*/ 0 h 2568"/>
                <a:gd name="T20" fmla="*/ 0 w 2310"/>
                <a:gd name="T21" fmla="*/ 0 h 2568"/>
                <a:gd name="T22" fmla="*/ 0 w 2310"/>
                <a:gd name="T23" fmla="*/ 0 h 2568"/>
                <a:gd name="T24" fmla="*/ 0 w 2310"/>
                <a:gd name="T25" fmla="*/ 0 h 2568"/>
                <a:gd name="T26" fmla="*/ 0 w 2310"/>
                <a:gd name="T27" fmla="*/ 0 h 2568"/>
                <a:gd name="T28" fmla="*/ 0 w 2310"/>
                <a:gd name="T29" fmla="*/ 0 h 2568"/>
                <a:gd name="T30" fmla="*/ 0 w 2310"/>
                <a:gd name="T31" fmla="*/ 0 h 2568"/>
                <a:gd name="T32" fmla="*/ 0 w 2310"/>
                <a:gd name="T33" fmla="*/ 0 h 2568"/>
                <a:gd name="T34" fmla="*/ 0 w 2310"/>
                <a:gd name="T35" fmla="*/ 0 h 2568"/>
                <a:gd name="T36" fmla="*/ 0 w 2310"/>
                <a:gd name="T37" fmla="*/ 0 h 2568"/>
                <a:gd name="T38" fmla="*/ 0 w 2310"/>
                <a:gd name="T39" fmla="*/ 0 h 2568"/>
                <a:gd name="T40" fmla="*/ 0 w 2310"/>
                <a:gd name="T41" fmla="*/ 0 h 2568"/>
                <a:gd name="T42" fmla="*/ 0 w 2310"/>
                <a:gd name="T43" fmla="*/ 0 h 2568"/>
                <a:gd name="T44" fmla="*/ 0 w 2310"/>
                <a:gd name="T45" fmla="*/ 0 h 2568"/>
                <a:gd name="T46" fmla="*/ 0 w 2310"/>
                <a:gd name="T47" fmla="*/ 0 h 2568"/>
                <a:gd name="T48" fmla="*/ 0 w 2310"/>
                <a:gd name="T49" fmla="*/ 0 h 2568"/>
                <a:gd name="T50" fmla="*/ 0 w 2310"/>
                <a:gd name="T51" fmla="*/ 0 h 2568"/>
                <a:gd name="T52" fmla="*/ 0 w 2310"/>
                <a:gd name="T53" fmla="*/ 0 h 2568"/>
                <a:gd name="T54" fmla="*/ 0 w 2310"/>
                <a:gd name="T55" fmla="*/ 0 h 2568"/>
                <a:gd name="T56" fmla="*/ 0 w 2310"/>
                <a:gd name="T57" fmla="*/ 0 h 2568"/>
                <a:gd name="T58" fmla="*/ 0 w 2310"/>
                <a:gd name="T59" fmla="*/ 0 h 2568"/>
                <a:gd name="T60" fmla="*/ 0 w 2310"/>
                <a:gd name="T61" fmla="*/ 0 h 2568"/>
                <a:gd name="T62" fmla="*/ 0 w 2310"/>
                <a:gd name="T63" fmla="*/ 0 h 2568"/>
                <a:gd name="T64" fmla="*/ 0 w 2310"/>
                <a:gd name="T65" fmla="*/ 0 h 2568"/>
                <a:gd name="T66" fmla="*/ 0 w 2310"/>
                <a:gd name="T67" fmla="*/ 0 h 2568"/>
                <a:gd name="T68" fmla="*/ 0 w 2310"/>
                <a:gd name="T69" fmla="*/ 0 h 2568"/>
                <a:gd name="T70" fmla="*/ 0 w 2310"/>
                <a:gd name="T71" fmla="*/ 0 h 2568"/>
                <a:gd name="T72" fmla="*/ 0 w 2310"/>
                <a:gd name="T73" fmla="*/ 0 h 2568"/>
                <a:gd name="T74" fmla="*/ 0 w 2310"/>
                <a:gd name="T75" fmla="*/ 0 h 2568"/>
                <a:gd name="T76" fmla="*/ 0 w 2310"/>
                <a:gd name="T77" fmla="*/ 0 h 2568"/>
                <a:gd name="T78" fmla="*/ 0 w 2310"/>
                <a:gd name="T79" fmla="*/ 0 h 2568"/>
                <a:gd name="T80" fmla="*/ 0 w 2310"/>
                <a:gd name="T81" fmla="*/ 0 h 2568"/>
                <a:gd name="T82" fmla="*/ 0 w 2310"/>
                <a:gd name="T83" fmla="*/ 0 h 2568"/>
                <a:gd name="T84" fmla="*/ 0 w 2310"/>
                <a:gd name="T85" fmla="*/ 0 h 2568"/>
                <a:gd name="T86" fmla="*/ 0 w 2310"/>
                <a:gd name="T87" fmla="*/ 0 h 2568"/>
                <a:gd name="T88" fmla="*/ 0 w 2310"/>
                <a:gd name="T89" fmla="*/ 0 h 2568"/>
                <a:gd name="T90" fmla="*/ 0 w 2310"/>
                <a:gd name="T91" fmla="*/ 0 h 2568"/>
                <a:gd name="T92" fmla="*/ 0 w 2310"/>
                <a:gd name="T93" fmla="*/ 0 h 2568"/>
                <a:gd name="T94" fmla="*/ 0 w 2310"/>
                <a:gd name="T95" fmla="*/ 0 h 2568"/>
                <a:gd name="T96" fmla="*/ 0 w 2310"/>
                <a:gd name="T97" fmla="*/ 0 h 2568"/>
                <a:gd name="T98" fmla="*/ 0 w 2310"/>
                <a:gd name="T99" fmla="*/ 0 h 2568"/>
                <a:gd name="T100" fmla="*/ 0 w 2310"/>
                <a:gd name="T101" fmla="*/ 0 h 2568"/>
                <a:gd name="T102" fmla="*/ 0 w 2310"/>
                <a:gd name="T103" fmla="*/ 0 h 2568"/>
                <a:gd name="T104" fmla="*/ 0 w 2310"/>
                <a:gd name="T105" fmla="*/ 0 h 2568"/>
                <a:gd name="T106" fmla="*/ 0 w 2310"/>
                <a:gd name="T107" fmla="*/ 0 h 2568"/>
                <a:gd name="T108" fmla="*/ 0 w 2310"/>
                <a:gd name="T109" fmla="*/ 0 h 2568"/>
                <a:gd name="T110" fmla="*/ 0 w 2310"/>
                <a:gd name="T111" fmla="*/ 0 h 2568"/>
                <a:gd name="T112" fmla="*/ 0 w 2310"/>
                <a:gd name="T113" fmla="*/ 0 h 2568"/>
                <a:gd name="T114" fmla="*/ 0 w 2310"/>
                <a:gd name="T115" fmla="*/ 0 h 25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2568"/>
                <a:gd name="T176" fmla="*/ 2310 w 2310"/>
                <a:gd name="T177" fmla="*/ 2568 h 25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2568">
                  <a:moveTo>
                    <a:pt x="2310" y="627"/>
                  </a:moveTo>
                  <a:lnTo>
                    <a:pt x="2285" y="577"/>
                  </a:lnTo>
                  <a:lnTo>
                    <a:pt x="2224" y="491"/>
                  </a:lnTo>
                  <a:lnTo>
                    <a:pt x="2162" y="454"/>
                  </a:lnTo>
                  <a:lnTo>
                    <a:pt x="2162" y="368"/>
                  </a:lnTo>
                  <a:lnTo>
                    <a:pt x="2162" y="295"/>
                  </a:lnTo>
                  <a:lnTo>
                    <a:pt x="2162" y="209"/>
                  </a:lnTo>
                  <a:lnTo>
                    <a:pt x="2126" y="123"/>
                  </a:lnTo>
                  <a:lnTo>
                    <a:pt x="2064" y="86"/>
                  </a:lnTo>
                  <a:lnTo>
                    <a:pt x="1990" y="37"/>
                  </a:lnTo>
                  <a:lnTo>
                    <a:pt x="1929" y="0"/>
                  </a:lnTo>
                  <a:lnTo>
                    <a:pt x="1929" y="37"/>
                  </a:lnTo>
                  <a:lnTo>
                    <a:pt x="1904" y="37"/>
                  </a:lnTo>
                  <a:lnTo>
                    <a:pt x="1843" y="0"/>
                  </a:lnTo>
                  <a:lnTo>
                    <a:pt x="1843" y="86"/>
                  </a:lnTo>
                  <a:lnTo>
                    <a:pt x="1769" y="123"/>
                  </a:lnTo>
                  <a:lnTo>
                    <a:pt x="1708" y="123"/>
                  </a:lnTo>
                  <a:lnTo>
                    <a:pt x="1647" y="123"/>
                  </a:lnTo>
                  <a:lnTo>
                    <a:pt x="1572" y="123"/>
                  </a:lnTo>
                  <a:lnTo>
                    <a:pt x="1548" y="123"/>
                  </a:lnTo>
                  <a:lnTo>
                    <a:pt x="1413" y="123"/>
                  </a:lnTo>
                  <a:lnTo>
                    <a:pt x="1352" y="123"/>
                  </a:lnTo>
                  <a:lnTo>
                    <a:pt x="1290" y="123"/>
                  </a:lnTo>
                  <a:lnTo>
                    <a:pt x="1229" y="123"/>
                  </a:lnTo>
                  <a:lnTo>
                    <a:pt x="1155" y="123"/>
                  </a:lnTo>
                  <a:lnTo>
                    <a:pt x="1130" y="123"/>
                  </a:lnTo>
                  <a:lnTo>
                    <a:pt x="1069" y="123"/>
                  </a:lnTo>
                  <a:lnTo>
                    <a:pt x="995" y="123"/>
                  </a:lnTo>
                  <a:lnTo>
                    <a:pt x="934" y="123"/>
                  </a:lnTo>
                  <a:lnTo>
                    <a:pt x="872" y="123"/>
                  </a:lnTo>
                  <a:lnTo>
                    <a:pt x="810" y="123"/>
                  </a:lnTo>
                  <a:lnTo>
                    <a:pt x="737" y="160"/>
                  </a:lnTo>
                  <a:lnTo>
                    <a:pt x="676" y="160"/>
                  </a:lnTo>
                  <a:lnTo>
                    <a:pt x="614" y="160"/>
                  </a:lnTo>
                  <a:lnTo>
                    <a:pt x="553" y="160"/>
                  </a:lnTo>
                  <a:lnTo>
                    <a:pt x="479" y="160"/>
                  </a:lnTo>
                  <a:lnTo>
                    <a:pt x="479" y="123"/>
                  </a:lnTo>
                  <a:lnTo>
                    <a:pt x="479" y="160"/>
                  </a:lnTo>
                  <a:lnTo>
                    <a:pt x="479" y="246"/>
                  </a:lnTo>
                  <a:lnTo>
                    <a:pt x="479" y="332"/>
                  </a:lnTo>
                  <a:lnTo>
                    <a:pt x="479" y="418"/>
                  </a:lnTo>
                  <a:lnTo>
                    <a:pt x="417" y="418"/>
                  </a:lnTo>
                  <a:lnTo>
                    <a:pt x="356" y="454"/>
                  </a:lnTo>
                  <a:lnTo>
                    <a:pt x="356" y="540"/>
                  </a:lnTo>
                  <a:lnTo>
                    <a:pt x="319" y="540"/>
                  </a:lnTo>
                  <a:lnTo>
                    <a:pt x="319" y="577"/>
                  </a:lnTo>
                  <a:lnTo>
                    <a:pt x="319" y="663"/>
                  </a:lnTo>
                  <a:lnTo>
                    <a:pt x="319" y="749"/>
                  </a:lnTo>
                  <a:lnTo>
                    <a:pt x="295" y="799"/>
                  </a:lnTo>
                  <a:lnTo>
                    <a:pt x="220" y="872"/>
                  </a:lnTo>
                  <a:lnTo>
                    <a:pt x="159" y="860"/>
                  </a:lnTo>
                  <a:lnTo>
                    <a:pt x="98" y="835"/>
                  </a:lnTo>
                  <a:lnTo>
                    <a:pt x="61" y="908"/>
                  </a:lnTo>
                  <a:lnTo>
                    <a:pt x="61" y="995"/>
                  </a:lnTo>
                  <a:lnTo>
                    <a:pt x="36" y="1081"/>
                  </a:lnTo>
                  <a:lnTo>
                    <a:pt x="36" y="1155"/>
                  </a:lnTo>
                  <a:lnTo>
                    <a:pt x="0" y="1241"/>
                  </a:lnTo>
                  <a:lnTo>
                    <a:pt x="0" y="1327"/>
                  </a:lnTo>
                  <a:lnTo>
                    <a:pt x="36" y="1364"/>
                  </a:lnTo>
                  <a:lnTo>
                    <a:pt x="61" y="1450"/>
                  </a:lnTo>
                  <a:lnTo>
                    <a:pt x="134" y="1536"/>
                  </a:lnTo>
                  <a:lnTo>
                    <a:pt x="159" y="1536"/>
                  </a:lnTo>
                  <a:lnTo>
                    <a:pt x="197" y="1622"/>
                  </a:lnTo>
                  <a:lnTo>
                    <a:pt x="258" y="1659"/>
                  </a:lnTo>
                  <a:lnTo>
                    <a:pt x="220" y="1695"/>
                  </a:lnTo>
                  <a:lnTo>
                    <a:pt x="258" y="1720"/>
                  </a:lnTo>
                  <a:lnTo>
                    <a:pt x="295" y="1781"/>
                  </a:lnTo>
                  <a:lnTo>
                    <a:pt x="319" y="1867"/>
                  </a:lnTo>
                  <a:lnTo>
                    <a:pt x="319" y="1941"/>
                  </a:lnTo>
                  <a:lnTo>
                    <a:pt x="392" y="1941"/>
                  </a:lnTo>
                  <a:lnTo>
                    <a:pt x="454" y="1990"/>
                  </a:lnTo>
                  <a:lnTo>
                    <a:pt x="515" y="1990"/>
                  </a:lnTo>
                  <a:lnTo>
                    <a:pt x="553" y="2064"/>
                  </a:lnTo>
                  <a:lnTo>
                    <a:pt x="614" y="2113"/>
                  </a:lnTo>
                  <a:lnTo>
                    <a:pt x="676" y="2150"/>
                  </a:lnTo>
                  <a:lnTo>
                    <a:pt x="737" y="2235"/>
                  </a:lnTo>
                  <a:lnTo>
                    <a:pt x="737" y="2321"/>
                  </a:lnTo>
                  <a:lnTo>
                    <a:pt x="774" y="2273"/>
                  </a:lnTo>
                  <a:lnTo>
                    <a:pt x="835" y="2359"/>
                  </a:lnTo>
                  <a:lnTo>
                    <a:pt x="896" y="2445"/>
                  </a:lnTo>
                  <a:lnTo>
                    <a:pt x="971" y="2494"/>
                  </a:lnTo>
                  <a:lnTo>
                    <a:pt x="1032" y="2494"/>
                  </a:lnTo>
                  <a:lnTo>
                    <a:pt x="1093" y="2494"/>
                  </a:lnTo>
                  <a:lnTo>
                    <a:pt x="1155" y="2494"/>
                  </a:lnTo>
                  <a:lnTo>
                    <a:pt x="1229" y="2494"/>
                  </a:lnTo>
                  <a:lnTo>
                    <a:pt x="1290" y="2568"/>
                  </a:lnTo>
                  <a:lnTo>
                    <a:pt x="1352" y="2555"/>
                  </a:lnTo>
                  <a:lnTo>
                    <a:pt x="1364" y="2543"/>
                  </a:lnTo>
                  <a:lnTo>
                    <a:pt x="1364" y="2530"/>
                  </a:lnTo>
                  <a:lnTo>
                    <a:pt x="1400" y="2518"/>
                  </a:lnTo>
                  <a:lnTo>
                    <a:pt x="1561" y="2543"/>
                  </a:lnTo>
                  <a:lnTo>
                    <a:pt x="1769" y="2494"/>
                  </a:lnTo>
                  <a:lnTo>
                    <a:pt x="1843" y="2445"/>
                  </a:lnTo>
                  <a:lnTo>
                    <a:pt x="1904" y="2408"/>
                  </a:lnTo>
                  <a:lnTo>
                    <a:pt x="1966" y="2359"/>
                  </a:lnTo>
                  <a:lnTo>
                    <a:pt x="2051" y="2396"/>
                  </a:lnTo>
                  <a:lnTo>
                    <a:pt x="2064" y="2321"/>
                  </a:lnTo>
                  <a:lnTo>
                    <a:pt x="2028" y="2321"/>
                  </a:lnTo>
                  <a:lnTo>
                    <a:pt x="1978" y="2310"/>
                  </a:lnTo>
                  <a:lnTo>
                    <a:pt x="1904" y="2174"/>
                  </a:lnTo>
                  <a:lnTo>
                    <a:pt x="1708" y="2040"/>
                  </a:lnTo>
                  <a:lnTo>
                    <a:pt x="1672" y="1953"/>
                  </a:lnTo>
                  <a:lnTo>
                    <a:pt x="1720" y="1929"/>
                  </a:lnTo>
                  <a:lnTo>
                    <a:pt x="1794" y="1745"/>
                  </a:lnTo>
                  <a:lnTo>
                    <a:pt x="1794" y="1659"/>
                  </a:lnTo>
                  <a:lnTo>
                    <a:pt x="1929" y="1573"/>
                  </a:lnTo>
                  <a:lnTo>
                    <a:pt x="1929" y="1498"/>
                  </a:lnTo>
                  <a:lnTo>
                    <a:pt x="1978" y="1389"/>
                  </a:lnTo>
                  <a:lnTo>
                    <a:pt x="2028" y="1389"/>
                  </a:lnTo>
                  <a:lnTo>
                    <a:pt x="2126" y="1094"/>
                  </a:lnTo>
                  <a:lnTo>
                    <a:pt x="2126" y="860"/>
                  </a:lnTo>
                  <a:lnTo>
                    <a:pt x="2175" y="824"/>
                  </a:lnTo>
                  <a:lnTo>
                    <a:pt x="2212" y="700"/>
                  </a:lnTo>
                  <a:lnTo>
                    <a:pt x="2310" y="627"/>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57" name="Freeform 105"/>
            <p:cNvSpPr>
              <a:spLocks/>
            </p:cNvSpPr>
            <p:nvPr/>
          </p:nvSpPr>
          <p:spPr bwMode="auto">
            <a:xfrm>
              <a:off x="3095" y="1241"/>
              <a:ext cx="770" cy="856"/>
            </a:xfrm>
            <a:custGeom>
              <a:avLst/>
              <a:gdLst>
                <a:gd name="T0" fmla="*/ 0 w 2310"/>
                <a:gd name="T1" fmla="*/ 0 h 2568"/>
                <a:gd name="T2" fmla="*/ 0 w 2310"/>
                <a:gd name="T3" fmla="*/ 0 h 2568"/>
                <a:gd name="T4" fmla="*/ 0 w 2310"/>
                <a:gd name="T5" fmla="*/ 0 h 2568"/>
                <a:gd name="T6" fmla="*/ 0 w 2310"/>
                <a:gd name="T7" fmla="*/ 0 h 2568"/>
                <a:gd name="T8" fmla="*/ 0 w 2310"/>
                <a:gd name="T9" fmla="*/ 0 h 2568"/>
                <a:gd name="T10" fmla="*/ 0 w 2310"/>
                <a:gd name="T11" fmla="*/ 0 h 2568"/>
                <a:gd name="T12" fmla="*/ 0 w 2310"/>
                <a:gd name="T13" fmla="*/ 0 h 2568"/>
                <a:gd name="T14" fmla="*/ 0 w 2310"/>
                <a:gd name="T15" fmla="*/ 0 h 2568"/>
                <a:gd name="T16" fmla="*/ 0 w 2310"/>
                <a:gd name="T17" fmla="*/ 0 h 2568"/>
                <a:gd name="T18" fmla="*/ 0 w 2310"/>
                <a:gd name="T19" fmla="*/ 0 h 2568"/>
                <a:gd name="T20" fmla="*/ 0 w 2310"/>
                <a:gd name="T21" fmla="*/ 0 h 2568"/>
                <a:gd name="T22" fmla="*/ 0 w 2310"/>
                <a:gd name="T23" fmla="*/ 0 h 2568"/>
                <a:gd name="T24" fmla="*/ 0 w 2310"/>
                <a:gd name="T25" fmla="*/ 0 h 2568"/>
                <a:gd name="T26" fmla="*/ 0 w 2310"/>
                <a:gd name="T27" fmla="*/ 0 h 2568"/>
                <a:gd name="T28" fmla="*/ 0 w 2310"/>
                <a:gd name="T29" fmla="*/ 0 h 2568"/>
                <a:gd name="T30" fmla="*/ 0 w 2310"/>
                <a:gd name="T31" fmla="*/ 0 h 2568"/>
                <a:gd name="T32" fmla="*/ 0 w 2310"/>
                <a:gd name="T33" fmla="*/ 0 h 2568"/>
                <a:gd name="T34" fmla="*/ 0 w 2310"/>
                <a:gd name="T35" fmla="*/ 0 h 2568"/>
                <a:gd name="T36" fmla="*/ 0 w 2310"/>
                <a:gd name="T37" fmla="*/ 0 h 2568"/>
                <a:gd name="T38" fmla="*/ 0 w 2310"/>
                <a:gd name="T39" fmla="*/ 0 h 2568"/>
                <a:gd name="T40" fmla="*/ 0 w 2310"/>
                <a:gd name="T41" fmla="*/ 0 h 2568"/>
                <a:gd name="T42" fmla="*/ 0 w 2310"/>
                <a:gd name="T43" fmla="*/ 0 h 2568"/>
                <a:gd name="T44" fmla="*/ 0 w 2310"/>
                <a:gd name="T45" fmla="*/ 0 h 2568"/>
                <a:gd name="T46" fmla="*/ 0 w 2310"/>
                <a:gd name="T47" fmla="*/ 0 h 2568"/>
                <a:gd name="T48" fmla="*/ 0 w 2310"/>
                <a:gd name="T49" fmla="*/ 0 h 2568"/>
                <a:gd name="T50" fmla="*/ 0 w 2310"/>
                <a:gd name="T51" fmla="*/ 0 h 2568"/>
                <a:gd name="T52" fmla="*/ 0 w 2310"/>
                <a:gd name="T53" fmla="*/ 0 h 2568"/>
                <a:gd name="T54" fmla="*/ 0 w 2310"/>
                <a:gd name="T55" fmla="*/ 0 h 2568"/>
                <a:gd name="T56" fmla="*/ 0 w 2310"/>
                <a:gd name="T57" fmla="*/ 0 h 2568"/>
                <a:gd name="T58" fmla="*/ 0 w 2310"/>
                <a:gd name="T59" fmla="*/ 0 h 2568"/>
                <a:gd name="T60" fmla="*/ 0 w 2310"/>
                <a:gd name="T61" fmla="*/ 0 h 2568"/>
                <a:gd name="T62" fmla="*/ 0 w 2310"/>
                <a:gd name="T63" fmla="*/ 0 h 2568"/>
                <a:gd name="T64" fmla="*/ 0 w 2310"/>
                <a:gd name="T65" fmla="*/ 0 h 2568"/>
                <a:gd name="T66" fmla="*/ 0 w 2310"/>
                <a:gd name="T67" fmla="*/ 0 h 2568"/>
                <a:gd name="T68" fmla="*/ 0 w 2310"/>
                <a:gd name="T69" fmla="*/ 0 h 2568"/>
                <a:gd name="T70" fmla="*/ 0 w 2310"/>
                <a:gd name="T71" fmla="*/ 0 h 2568"/>
                <a:gd name="T72" fmla="*/ 0 w 2310"/>
                <a:gd name="T73" fmla="*/ 0 h 2568"/>
                <a:gd name="T74" fmla="*/ 0 w 2310"/>
                <a:gd name="T75" fmla="*/ 0 h 2568"/>
                <a:gd name="T76" fmla="*/ 0 w 2310"/>
                <a:gd name="T77" fmla="*/ 0 h 2568"/>
                <a:gd name="T78" fmla="*/ 0 w 2310"/>
                <a:gd name="T79" fmla="*/ 0 h 2568"/>
                <a:gd name="T80" fmla="*/ 0 w 2310"/>
                <a:gd name="T81" fmla="*/ 0 h 2568"/>
                <a:gd name="T82" fmla="*/ 0 w 2310"/>
                <a:gd name="T83" fmla="*/ 0 h 2568"/>
                <a:gd name="T84" fmla="*/ 0 w 2310"/>
                <a:gd name="T85" fmla="*/ 0 h 2568"/>
                <a:gd name="T86" fmla="*/ 0 w 2310"/>
                <a:gd name="T87" fmla="*/ 0 h 2568"/>
                <a:gd name="T88" fmla="*/ 0 w 2310"/>
                <a:gd name="T89" fmla="*/ 0 h 2568"/>
                <a:gd name="T90" fmla="*/ 0 w 2310"/>
                <a:gd name="T91" fmla="*/ 0 h 2568"/>
                <a:gd name="T92" fmla="*/ 0 w 2310"/>
                <a:gd name="T93" fmla="*/ 0 h 2568"/>
                <a:gd name="T94" fmla="*/ 0 w 2310"/>
                <a:gd name="T95" fmla="*/ 0 h 2568"/>
                <a:gd name="T96" fmla="*/ 0 w 2310"/>
                <a:gd name="T97" fmla="*/ 0 h 2568"/>
                <a:gd name="T98" fmla="*/ 0 w 2310"/>
                <a:gd name="T99" fmla="*/ 0 h 2568"/>
                <a:gd name="T100" fmla="*/ 0 w 2310"/>
                <a:gd name="T101" fmla="*/ 0 h 2568"/>
                <a:gd name="T102" fmla="*/ 0 w 2310"/>
                <a:gd name="T103" fmla="*/ 0 h 2568"/>
                <a:gd name="T104" fmla="*/ 0 w 2310"/>
                <a:gd name="T105" fmla="*/ 0 h 2568"/>
                <a:gd name="T106" fmla="*/ 0 w 2310"/>
                <a:gd name="T107" fmla="*/ 0 h 2568"/>
                <a:gd name="T108" fmla="*/ 0 w 2310"/>
                <a:gd name="T109" fmla="*/ 0 h 2568"/>
                <a:gd name="T110" fmla="*/ 0 w 2310"/>
                <a:gd name="T111" fmla="*/ 0 h 2568"/>
                <a:gd name="T112" fmla="*/ 0 w 2310"/>
                <a:gd name="T113" fmla="*/ 0 h 2568"/>
                <a:gd name="T114" fmla="*/ 0 w 2310"/>
                <a:gd name="T115" fmla="*/ 0 h 25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2568"/>
                <a:gd name="T176" fmla="*/ 2310 w 2310"/>
                <a:gd name="T177" fmla="*/ 2568 h 25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2568">
                  <a:moveTo>
                    <a:pt x="2310" y="627"/>
                  </a:moveTo>
                  <a:lnTo>
                    <a:pt x="2285" y="577"/>
                  </a:lnTo>
                  <a:lnTo>
                    <a:pt x="2224" y="491"/>
                  </a:lnTo>
                  <a:lnTo>
                    <a:pt x="2162" y="454"/>
                  </a:lnTo>
                  <a:lnTo>
                    <a:pt x="2162" y="368"/>
                  </a:lnTo>
                  <a:lnTo>
                    <a:pt x="2162" y="295"/>
                  </a:lnTo>
                  <a:lnTo>
                    <a:pt x="2162" y="209"/>
                  </a:lnTo>
                  <a:lnTo>
                    <a:pt x="2126" y="123"/>
                  </a:lnTo>
                  <a:lnTo>
                    <a:pt x="2064" y="86"/>
                  </a:lnTo>
                  <a:lnTo>
                    <a:pt x="1990" y="37"/>
                  </a:lnTo>
                  <a:lnTo>
                    <a:pt x="1929" y="0"/>
                  </a:lnTo>
                  <a:lnTo>
                    <a:pt x="1929" y="37"/>
                  </a:lnTo>
                  <a:lnTo>
                    <a:pt x="1904" y="37"/>
                  </a:lnTo>
                  <a:lnTo>
                    <a:pt x="1843" y="0"/>
                  </a:lnTo>
                  <a:lnTo>
                    <a:pt x="1843" y="86"/>
                  </a:lnTo>
                  <a:lnTo>
                    <a:pt x="1769" y="123"/>
                  </a:lnTo>
                  <a:lnTo>
                    <a:pt x="1708" y="123"/>
                  </a:lnTo>
                  <a:lnTo>
                    <a:pt x="1647" y="123"/>
                  </a:lnTo>
                  <a:lnTo>
                    <a:pt x="1572" y="123"/>
                  </a:lnTo>
                  <a:lnTo>
                    <a:pt x="1548" y="123"/>
                  </a:lnTo>
                  <a:lnTo>
                    <a:pt x="1413" y="123"/>
                  </a:lnTo>
                  <a:lnTo>
                    <a:pt x="1352" y="123"/>
                  </a:lnTo>
                  <a:lnTo>
                    <a:pt x="1290" y="123"/>
                  </a:lnTo>
                  <a:lnTo>
                    <a:pt x="1229" y="123"/>
                  </a:lnTo>
                  <a:lnTo>
                    <a:pt x="1155" y="123"/>
                  </a:lnTo>
                  <a:lnTo>
                    <a:pt x="1130" y="123"/>
                  </a:lnTo>
                  <a:lnTo>
                    <a:pt x="1069" y="123"/>
                  </a:lnTo>
                  <a:lnTo>
                    <a:pt x="995" y="123"/>
                  </a:lnTo>
                  <a:lnTo>
                    <a:pt x="934" y="123"/>
                  </a:lnTo>
                  <a:lnTo>
                    <a:pt x="872" y="123"/>
                  </a:lnTo>
                  <a:lnTo>
                    <a:pt x="810" y="123"/>
                  </a:lnTo>
                  <a:lnTo>
                    <a:pt x="737" y="160"/>
                  </a:lnTo>
                  <a:lnTo>
                    <a:pt x="676" y="160"/>
                  </a:lnTo>
                  <a:lnTo>
                    <a:pt x="614" y="160"/>
                  </a:lnTo>
                  <a:lnTo>
                    <a:pt x="553" y="160"/>
                  </a:lnTo>
                  <a:lnTo>
                    <a:pt x="479" y="160"/>
                  </a:lnTo>
                  <a:lnTo>
                    <a:pt x="479" y="123"/>
                  </a:lnTo>
                  <a:lnTo>
                    <a:pt x="479" y="160"/>
                  </a:lnTo>
                  <a:lnTo>
                    <a:pt x="479" y="246"/>
                  </a:lnTo>
                  <a:lnTo>
                    <a:pt x="479" y="332"/>
                  </a:lnTo>
                  <a:lnTo>
                    <a:pt x="479" y="418"/>
                  </a:lnTo>
                  <a:lnTo>
                    <a:pt x="417" y="418"/>
                  </a:lnTo>
                  <a:lnTo>
                    <a:pt x="356" y="454"/>
                  </a:lnTo>
                  <a:lnTo>
                    <a:pt x="356" y="540"/>
                  </a:lnTo>
                  <a:lnTo>
                    <a:pt x="319" y="540"/>
                  </a:lnTo>
                  <a:lnTo>
                    <a:pt x="319" y="577"/>
                  </a:lnTo>
                  <a:lnTo>
                    <a:pt x="319" y="663"/>
                  </a:lnTo>
                  <a:lnTo>
                    <a:pt x="319" y="749"/>
                  </a:lnTo>
                  <a:lnTo>
                    <a:pt x="295" y="799"/>
                  </a:lnTo>
                  <a:lnTo>
                    <a:pt x="220" y="872"/>
                  </a:lnTo>
                  <a:lnTo>
                    <a:pt x="159" y="860"/>
                  </a:lnTo>
                  <a:lnTo>
                    <a:pt x="98" y="835"/>
                  </a:lnTo>
                  <a:lnTo>
                    <a:pt x="61" y="908"/>
                  </a:lnTo>
                  <a:lnTo>
                    <a:pt x="61" y="995"/>
                  </a:lnTo>
                  <a:lnTo>
                    <a:pt x="36" y="1081"/>
                  </a:lnTo>
                  <a:lnTo>
                    <a:pt x="36" y="1155"/>
                  </a:lnTo>
                  <a:lnTo>
                    <a:pt x="0" y="1241"/>
                  </a:lnTo>
                  <a:lnTo>
                    <a:pt x="0" y="1327"/>
                  </a:lnTo>
                  <a:lnTo>
                    <a:pt x="36" y="1364"/>
                  </a:lnTo>
                  <a:lnTo>
                    <a:pt x="61" y="1450"/>
                  </a:lnTo>
                  <a:lnTo>
                    <a:pt x="134" y="1536"/>
                  </a:lnTo>
                  <a:lnTo>
                    <a:pt x="159" y="1536"/>
                  </a:lnTo>
                  <a:lnTo>
                    <a:pt x="197" y="1622"/>
                  </a:lnTo>
                  <a:lnTo>
                    <a:pt x="258" y="1659"/>
                  </a:lnTo>
                  <a:lnTo>
                    <a:pt x="220" y="1695"/>
                  </a:lnTo>
                  <a:lnTo>
                    <a:pt x="258" y="1720"/>
                  </a:lnTo>
                  <a:lnTo>
                    <a:pt x="295" y="1781"/>
                  </a:lnTo>
                  <a:lnTo>
                    <a:pt x="319" y="1867"/>
                  </a:lnTo>
                  <a:lnTo>
                    <a:pt x="319" y="1941"/>
                  </a:lnTo>
                  <a:lnTo>
                    <a:pt x="392" y="1941"/>
                  </a:lnTo>
                  <a:lnTo>
                    <a:pt x="454" y="1990"/>
                  </a:lnTo>
                  <a:lnTo>
                    <a:pt x="515" y="1990"/>
                  </a:lnTo>
                  <a:lnTo>
                    <a:pt x="553" y="2064"/>
                  </a:lnTo>
                  <a:lnTo>
                    <a:pt x="614" y="2113"/>
                  </a:lnTo>
                  <a:lnTo>
                    <a:pt x="676" y="2150"/>
                  </a:lnTo>
                  <a:lnTo>
                    <a:pt x="737" y="2235"/>
                  </a:lnTo>
                  <a:lnTo>
                    <a:pt x="737" y="2321"/>
                  </a:lnTo>
                  <a:lnTo>
                    <a:pt x="774" y="2273"/>
                  </a:lnTo>
                  <a:lnTo>
                    <a:pt x="835" y="2359"/>
                  </a:lnTo>
                  <a:lnTo>
                    <a:pt x="896" y="2445"/>
                  </a:lnTo>
                  <a:lnTo>
                    <a:pt x="971" y="2494"/>
                  </a:lnTo>
                  <a:lnTo>
                    <a:pt x="1032" y="2494"/>
                  </a:lnTo>
                  <a:lnTo>
                    <a:pt x="1093" y="2494"/>
                  </a:lnTo>
                  <a:lnTo>
                    <a:pt x="1155" y="2494"/>
                  </a:lnTo>
                  <a:lnTo>
                    <a:pt x="1229" y="2494"/>
                  </a:lnTo>
                  <a:lnTo>
                    <a:pt x="1290" y="2568"/>
                  </a:lnTo>
                  <a:lnTo>
                    <a:pt x="1352" y="2555"/>
                  </a:lnTo>
                  <a:lnTo>
                    <a:pt x="1364" y="2543"/>
                  </a:lnTo>
                  <a:lnTo>
                    <a:pt x="1364" y="2530"/>
                  </a:lnTo>
                  <a:lnTo>
                    <a:pt x="1400" y="2518"/>
                  </a:lnTo>
                  <a:lnTo>
                    <a:pt x="1561" y="2543"/>
                  </a:lnTo>
                  <a:lnTo>
                    <a:pt x="1769" y="2494"/>
                  </a:lnTo>
                  <a:lnTo>
                    <a:pt x="1843" y="2445"/>
                  </a:lnTo>
                  <a:lnTo>
                    <a:pt x="1904" y="2408"/>
                  </a:lnTo>
                  <a:lnTo>
                    <a:pt x="1966" y="2359"/>
                  </a:lnTo>
                  <a:lnTo>
                    <a:pt x="2051" y="2396"/>
                  </a:lnTo>
                  <a:lnTo>
                    <a:pt x="2064" y="2321"/>
                  </a:lnTo>
                  <a:lnTo>
                    <a:pt x="2028" y="2321"/>
                  </a:lnTo>
                  <a:lnTo>
                    <a:pt x="1978" y="2310"/>
                  </a:lnTo>
                  <a:lnTo>
                    <a:pt x="1904" y="2174"/>
                  </a:lnTo>
                  <a:lnTo>
                    <a:pt x="1708" y="2040"/>
                  </a:lnTo>
                  <a:lnTo>
                    <a:pt x="1672" y="1953"/>
                  </a:lnTo>
                  <a:lnTo>
                    <a:pt x="1720" y="1929"/>
                  </a:lnTo>
                  <a:lnTo>
                    <a:pt x="1794" y="1745"/>
                  </a:lnTo>
                  <a:lnTo>
                    <a:pt x="1794" y="1659"/>
                  </a:lnTo>
                  <a:lnTo>
                    <a:pt x="1929" y="1573"/>
                  </a:lnTo>
                  <a:lnTo>
                    <a:pt x="1929" y="1498"/>
                  </a:lnTo>
                  <a:lnTo>
                    <a:pt x="1978" y="1389"/>
                  </a:lnTo>
                  <a:lnTo>
                    <a:pt x="2028" y="1389"/>
                  </a:lnTo>
                  <a:lnTo>
                    <a:pt x="2126" y="1094"/>
                  </a:lnTo>
                  <a:lnTo>
                    <a:pt x="2126" y="860"/>
                  </a:lnTo>
                  <a:lnTo>
                    <a:pt x="2175" y="824"/>
                  </a:lnTo>
                  <a:lnTo>
                    <a:pt x="2212" y="700"/>
                  </a:lnTo>
                  <a:lnTo>
                    <a:pt x="2310" y="62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58" name="Freeform 106"/>
            <p:cNvSpPr>
              <a:spLocks/>
            </p:cNvSpPr>
            <p:nvPr/>
          </p:nvSpPr>
          <p:spPr bwMode="auto">
            <a:xfrm>
              <a:off x="2857" y="3214"/>
              <a:ext cx="741" cy="541"/>
            </a:xfrm>
            <a:custGeom>
              <a:avLst/>
              <a:gdLst>
                <a:gd name="T0" fmla="*/ 0 w 2224"/>
                <a:gd name="T1" fmla="*/ 0 h 1622"/>
                <a:gd name="T2" fmla="*/ 0 w 2224"/>
                <a:gd name="T3" fmla="*/ 0 h 1622"/>
                <a:gd name="T4" fmla="*/ 0 w 2224"/>
                <a:gd name="T5" fmla="*/ 0 h 1622"/>
                <a:gd name="T6" fmla="*/ 0 w 2224"/>
                <a:gd name="T7" fmla="*/ 0 h 1622"/>
                <a:gd name="T8" fmla="*/ 0 w 2224"/>
                <a:gd name="T9" fmla="*/ 0 h 1622"/>
                <a:gd name="T10" fmla="*/ 0 w 2224"/>
                <a:gd name="T11" fmla="*/ 0 h 1622"/>
                <a:gd name="T12" fmla="*/ 0 w 2224"/>
                <a:gd name="T13" fmla="*/ 0 h 1622"/>
                <a:gd name="T14" fmla="*/ 0 w 2224"/>
                <a:gd name="T15" fmla="*/ 0 h 1622"/>
                <a:gd name="T16" fmla="*/ 0 w 2224"/>
                <a:gd name="T17" fmla="*/ 0 h 1622"/>
                <a:gd name="T18" fmla="*/ 0 w 2224"/>
                <a:gd name="T19" fmla="*/ 0 h 1622"/>
                <a:gd name="T20" fmla="*/ 0 w 2224"/>
                <a:gd name="T21" fmla="*/ 0 h 1622"/>
                <a:gd name="T22" fmla="*/ 0 w 2224"/>
                <a:gd name="T23" fmla="*/ 0 h 1622"/>
                <a:gd name="T24" fmla="*/ 0 w 2224"/>
                <a:gd name="T25" fmla="*/ 0 h 1622"/>
                <a:gd name="T26" fmla="*/ 0 w 2224"/>
                <a:gd name="T27" fmla="*/ 0 h 1622"/>
                <a:gd name="T28" fmla="*/ 0 w 2224"/>
                <a:gd name="T29" fmla="*/ 0 h 1622"/>
                <a:gd name="T30" fmla="*/ 0 w 2224"/>
                <a:gd name="T31" fmla="*/ 0 h 1622"/>
                <a:gd name="T32" fmla="*/ 0 w 2224"/>
                <a:gd name="T33" fmla="*/ 0 h 1622"/>
                <a:gd name="T34" fmla="*/ 0 w 2224"/>
                <a:gd name="T35" fmla="*/ 0 h 1622"/>
                <a:gd name="T36" fmla="*/ 0 w 2224"/>
                <a:gd name="T37" fmla="*/ 0 h 1622"/>
                <a:gd name="T38" fmla="*/ 0 w 2224"/>
                <a:gd name="T39" fmla="*/ 0 h 1622"/>
                <a:gd name="T40" fmla="*/ 0 w 2224"/>
                <a:gd name="T41" fmla="*/ 0 h 1622"/>
                <a:gd name="T42" fmla="*/ 0 w 2224"/>
                <a:gd name="T43" fmla="*/ 0 h 1622"/>
                <a:gd name="T44" fmla="*/ 0 w 2224"/>
                <a:gd name="T45" fmla="*/ 0 h 1622"/>
                <a:gd name="T46" fmla="*/ 0 w 2224"/>
                <a:gd name="T47" fmla="*/ 0 h 1622"/>
                <a:gd name="T48" fmla="*/ 0 w 2224"/>
                <a:gd name="T49" fmla="*/ 0 h 1622"/>
                <a:gd name="T50" fmla="*/ 0 w 2224"/>
                <a:gd name="T51" fmla="*/ 0 h 1622"/>
                <a:gd name="T52" fmla="*/ 0 w 2224"/>
                <a:gd name="T53" fmla="*/ 0 h 1622"/>
                <a:gd name="T54" fmla="*/ 0 w 2224"/>
                <a:gd name="T55" fmla="*/ 0 h 1622"/>
                <a:gd name="T56" fmla="*/ 0 w 2224"/>
                <a:gd name="T57" fmla="*/ 0 h 1622"/>
                <a:gd name="T58" fmla="*/ 0 w 2224"/>
                <a:gd name="T59" fmla="*/ 0 h 1622"/>
                <a:gd name="T60" fmla="*/ 0 w 2224"/>
                <a:gd name="T61" fmla="*/ 0 h 1622"/>
                <a:gd name="T62" fmla="*/ 0 w 2224"/>
                <a:gd name="T63" fmla="*/ 0 h 1622"/>
                <a:gd name="T64" fmla="*/ 0 w 2224"/>
                <a:gd name="T65" fmla="*/ 0 h 1622"/>
                <a:gd name="T66" fmla="*/ 0 w 2224"/>
                <a:gd name="T67" fmla="*/ 0 h 1622"/>
                <a:gd name="T68" fmla="*/ 0 w 2224"/>
                <a:gd name="T69" fmla="*/ 0 h 1622"/>
                <a:gd name="T70" fmla="*/ 0 w 2224"/>
                <a:gd name="T71" fmla="*/ 0 h 1622"/>
                <a:gd name="T72" fmla="*/ 0 w 2224"/>
                <a:gd name="T73" fmla="*/ 0 h 1622"/>
                <a:gd name="T74" fmla="*/ 0 w 2224"/>
                <a:gd name="T75" fmla="*/ 0 h 1622"/>
                <a:gd name="T76" fmla="*/ 0 w 2224"/>
                <a:gd name="T77" fmla="*/ 0 h 1622"/>
                <a:gd name="T78" fmla="*/ 0 w 2224"/>
                <a:gd name="T79" fmla="*/ 0 h 1622"/>
                <a:gd name="T80" fmla="*/ 0 w 2224"/>
                <a:gd name="T81" fmla="*/ 0 h 1622"/>
                <a:gd name="T82" fmla="*/ 0 w 2224"/>
                <a:gd name="T83" fmla="*/ 0 h 1622"/>
                <a:gd name="T84" fmla="*/ 0 w 2224"/>
                <a:gd name="T85" fmla="*/ 0 h 1622"/>
                <a:gd name="T86" fmla="*/ 0 w 2224"/>
                <a:gd name="T87" fmla="*/ 0 h 1622"/>
                <a:gd name="T88" fmla="*/ 0 w 2224"/>
                <a:gd name="T89" fmla="*/ 0 h 1622"/>
                <a:gd name="T90" fmla="*/ 0 w 2224"/>
                <a:gd name="T91" fmla="*/ 0 h 1622"/>
                <a:gd name="T92" fmla="*/ 0 w 2224"/>
                <a:gd name="T93" fmla="*/ 0 h 1622"/>
                <a:gd name="T94" fmla="*/ 0 w 2224"/>
                <a:gd name="T95" fmla="*/ 0 h 1622"/>
                <a:gd name="T96" fmla="*/ 0 w 2224"/>
                <a:gd name="T97" fmla="*/ 0 h 1622"/>
                <a:gd name="T98" fmla="*/ 0 w 2224"/>
                <a:gd name="T99" fmla="*/ 0 h 16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24"/>
                <a:gd name="T151" fmla="*/ 0 h 1622"/>
                <a:gd name="T152" fmla="*/ 2224 w 2224"/>
                <a:gd name="T153" fmla="*/ 1622 h 16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24" h="1622">
                  <a:moveTo>
                    <a:pt x="0" y="873"/>
                  </a:moveTo>
                  <a:lnTo>
                    <a:pt x="73" y="836"/>
                  </a:lnTo>
                  <a:lnTo>
                    <a:pt x="134" y="873"/>
                  </a:lnTo>
                  <a:lnTo>
                    <a:pt x="196" y="873"/>
                  </a:lnTo>
                  <a:lnTo>
                    <a:pt x="270" y="873"/>
                  </a:lnTo>
                  <a:lnTo>
                    <a:pt x="331" y="873"/>
                  </a:lnTo>
                  <a:lnTo>
                    <a:pt x="429" y="873"/>
                  </a:lnTo>
                  <a:lnTo>
                    <a:pt x="491" y="836"/>
                  </a:lnTo>
                  <a:lnTo>
                    <a:pt x="491" y="750"/>
                  </a:lnTo>
                  <a:lnTo>
                    <a:pt x="491" y="664"/>
                  </a:lnTo>
                  <a:lnTo>
                    <a:pt x="516" y="578"/>
                  </a:lnTo>
                  <a:lnTo>
                    <a:pt x="491" y="505"/>
                  </a:lnTo>
                  <a:lnTo>
                    <a:pt x="491" y="419"/>
                  </a:lnTo>
                  <a:lnTo>
                    <a:pt x="552" y="456"/>
                  </a:lnTo>
                  <a:lnTo>
                    <a:pt x="590" y="542"/>
                  </a:lnTo>
                  <a:lnTo>
                    <a:pt x="651" y="578"/>
                  </a:lnTo>
                  <a:lnTo>
                    <a:pt x="713" y="578"/>
                  </a:lnTo>
                  <a:lnTo>
                    <a:pt x="774" y="542"/>
                  </a:lnTo>
                  <a:lnTo>
                    <a:pt x="811" y="456"/>
                  </a:lnTo>
                  <a:lnTo>
                    <a:pt x="872" y="419"/>
                  </a:lnTo>
                  <a:lnTo>
                    <a:pt x="910" y="419"/>
                  </a:lnTo>
                  <a:lnTo>
                    <a:pt x="971" y="419"/>
                  </a:lnTo>
                  <a:lnTo>
                    <a:pt x="1008" y="456"/>
                  </a:lnTo>
                  <a:lnTo>
                    <a:pt x="1069" y="456"/>
                  </a:lnTo>
                  <a:lnTo>
                    <a:pt x="1130" y="456"/>
                  </a:lnTo>
                  <a:lnTo>
                    <a:pt x="1192" y="456"/>
                  </a:lnTo>
                  <a:lnTo>
                    <a:pt x="1266" y="456"/>
                  </a:lnTo>
                  <a:lnTo>
                    <a:pt x="1290" y="381"/>
                  </a:lnTo>
                  <a:lnTo>
                    <a:pt x="1352" y="333"/>
                  </a:lnTo>
                  <a:lnTo>
                    <a:pt x="1389" y="259"/>
                  </a:lnTo>
                  <a:lnTo>
                    <a:pt x="1450" y="210"/>
                  </a:lnTo>
                  <a:lnTo>
                    <a:pt x="1523" y="136"/>
                  </a:lnTo>
                  <a:lnTo>
                    <a:pt x="1585" y="86"/>
                  </a:lnTo>
                  <a:lnTo>
                    <a:pt x="1609" y="86"/>
                  </a:lnTo>
                  <a:lnTo>
                    <a:pt x="1684" y="50"/>
                  </a:lnTo>
                  <a:lnTo>
                    <a:pt x="1745" y="0"/>
                  </a:lnTo>
                  <a:lnTo>
                    <a:pt x="1782" y="0"/>
                  </a:lnTo>
                  <a:lnTo>
                    <a:pt x="1843" y="50"/>
                  </a:lnTo>
                  <a:lnTo>
                    <a:pt x="1904" y="50"/>
                  </a:lnTo>
                  <a:lnTo>
                    <a:pt x="1966" y="50"/>
                  </a:lnTo>
                  <a:lnTo>
                    <a:pt x="2040" y="50"/>
                  </a:lnTo>
                  <a:lnTo>
                    <a:pt x="2065" y="50"/>
                  </a:lnTo>
                  <a:lnTo>
                    <a:pt x="2065" y="136"/>
                  </a:lnTo>
                  <a:lnTo>
                    <a:pt x="2065" y="210"/>
                  </a:lnTo>
                  <a:lnTo>
                    <a:pt x="2101" y="295"/>
                  </a:lnTo>
                  <a:lnTo>
                    <a:pt x="2065" y="381"/>
                  </a:lnTo>
                  <a:lnTo>
                    <a:pt x="2065" y="456"/>
                  </a:lnTo>
                  <a:lnTo>
                    <a:pt x="2065" y="542"/>
                  </a:lnTo>
                  <a:lnTo>
                    <a:pt x="2101" y="628"/>
                  </a:lnTo>
                  <a:lnTo>
                    <a:pt x="2163" y="628"/>
                  </a:lnTo>
                  <a:lnTo>
                    <a:pt x="2224" y="628"/>
                  </a:lnTo>
                  <a:lnTo>
                    <a:pt x="2199" y="628"/>
                  </a:lnTo>
                  <a:lnTo>
                    <a:pt x="2163" y="701"/>
                  </a:lnTo>
                  <a:lnTo>
                    <a:pt x="2126" y="787"/>
                  </a:lnTo>
                  <a:lnTo>
                    <a:pt x="2101" y="873"/>
                  </a:lnTo>
                  <a:lnTo>
                    <a:pt x="2040" y="959"/>
                  </a:lnTo>
                  <a:lnTo>
                    <a:pt x="1966" y="996"/>
                  </a:lnTo>
                  <a:lnTo>
                    <a:pt x="1904" y="1045"/>
                  </a:lnTo>
                  <a:lnTo>
                    <a:pt x="1843" y="1082"/>
                  </a:lnTo>
                  <a:lnTo>
                    <a:pt x="1806" y="1168"/>
                  </a:lnTo>
                  <a:lnTo>
                    <a:pt x="1782" y="1204"/>
                  </a:lnTo>
                  <a:lnTo>
                    <a:pt x="1708" y="1242"/>
                  </a:lnTo>
                  <a:lnTo>
                    <a:pt x="1647" y="1327"/>
                  </a:lnTo>
                  <a:lnTo>
                    <a:pt x="1585" y="1377"/>
                  </a:lnTo>
                  <a:lnTo>
                    <a:pt x="1523" y="1413"/>
                  </a:lnTo>
                  <a:lnTo>
                    <a:pt x="1450" y="1451"/>
                  </a:lnTo>
                  <a:lnTo>
                    <a:pt x="1389" y="1499"/>
                  </a:lnTo>
                  <a:lnTo>
                    <a:pt x="1327" y="1537"/>
                  </a:lnTo>
                  <a:lnTo>
                    <a:pt x="1266" y="1537"/>
                  </a:lnTo>
                  <a:lnTo>
                    <a:pt x="1192" y="1537"/>
                  </a:lnTo>
                  <a:lnTo>
                    <a:pt x="1130" y="1537"/>
                  </a:lnTo>
                  <a:lnTo>
                    <a:pt x="1069" y="1574"/>
                  </a:lnTo>
                  <a:lnTo>
                    <a:pt x="1008" y="1574"/>
                  </a:lnTo>
                  <a:lnTo>
                    <a:pt x="933" y="1574"/>
                  </a:lnTo>
                  <a:lnTo>
                    <a:pt x="872" y="1574"/>
                  </a:lnTo>
                  <a:lnTo>
                    <a:pt x="811" y="1574"/>
                  </a:lnTo>
                  <a:lnTo>
                    <a:pt x="749" y="1574"/>
                  </a:lnTo>
                  <a:lnTo>
                    <a:pt x="676" y="1574"/>
                  </a:lnTo>
                  <a:lnTo>
                    <a:pt x="615" y="1574"/>
                  </a:lnTo>
                  <a:lnTo>
                    <a:pt x="552" y="1574"/>
                  </a:lnTo>
                  <a:lnTo>
                    <a:pt x="491" y="1622"/>
                  </a:lnTo>
                  <a:lnTo>
                    <a:pt x="429" y="1622"/>
                  </a:lnTo>
                  <a:lnTo>
                    <a:pt x="356" y="1622"/>
                  </a:lnTo>
                  <a:lnTo>
                    <a:pt x="295" y="1574"/>
                  </a:lnTo>
                  <a:lnTo>
                    <a:pt x="270" y="1499"/>
                  </a:lnTo>
                  <a:lnTo>
                    <a:pt x="196" y="1451"/>
                  </a:lnTo>
                  <a:lnTo>
                    <a:pt x="196" y="1377"/>
                  </a:lnTo>
                  <a:lnTo>
                    <a:pt x="270" y="1377"/>
                  </a:lnTo>
                  <a:lnTo>
                    <a:pt x="270" y="1327"/>
                  </a:lnTo>
                  <a:lnTo>
                    <a:pt x="270" y="1242"/>
                  </a:lnTo>
                  <a:lnTo>
                    <a:pt x="196" y="1168"/>
                  </a:lnTo>
                  <a:lnTo>
                    <a:pt x="172" y="1082"/>
                  </a:lnTo>
                  <a:lnTo>
                    <a:pt x="98" y="996"/>
                  </a:lnTo>
                  <a:lnTo>
                    <a:pt x="73" y="923"/>
                  </a:lnTo>
                  <a:lnTo>
                    <a:pt x="73" y="873"/>
                  </a:lnTo>
                  <a:lnTo>
                    <a:pt x="0" y="873"/>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59" name="Freeform 107"/>
            <p:cNvSpPr>
              <a:spLocks/>
            </p:cNvSpPr>
            <p:nvPr/>
          </p:nvSpPr>
          <p:spPr bwMode="auto">
            <a:xfrm>
              <a:off x="2857" y="3214"/>
              <a:ext cx="741" cy="541"/>
            </a:xfrm>
            <a:custGeom>
              <a:avLst/>
              <a:gdLst>
                <a:gd name="T0" fmla="*/ 0 w 2224"/>
                <a:gd name="T1" fmla="*/ 0 h 1622"/>
                <a:gd name="T2" fmla="*/ 0 w 2224"/>
                <a:gd name="T3" fmla="*/ 0 h 1622"/>
                <a:gd name="T4" fmla="*/ 0 w 2224"/>
                <a:gd name="T5" fmla="*/ 0 h 1622"/>
                <a:gd name="T6" fmla="*/ 0 w 2224"/>
                <a:gd name="T7" fmla="*/ 0 h 1622"/>
                <a:gd name="T8" fmla="*/ 0 w 2224"/>
                <a:gd name="T9" fmla="*/ 0 h 1622"/>
                <a:gd name="T10" fmla="*/ 0 w 2224"/>
                <a:gd name="T11" fmla="*/ 0 h 1622"/>
                <a:gd name="T12" fmla="*/ 0 w 2224"/>
                <a:gd name="T13" fmla="*/ 0 h 1622"/>
                <a:gd name="T14" fmla="*/ 0 w 2224"/>
                <a:gd name="T15" fmla="*/ 0 h 1622"/>
                <a:gd name="T16" fmla="*/ 0 w 2224"/>
                <a:gd name="T17" fmla="*/ 0 h 1622"/>
                <a:gd name="T18" fmla="*/ 0 w 2224"/>
                <a:gd name="T19" fmla="*/ 0 h 1622"/>
                <a:gd name="T20" fmla="*/ 0 w 2224"/>
                <a:gd name="T21" fmla="*/ 0 h 1622"/>
                <a:gd name="T22" fmla="*/ 0 w 2224"/>
                <a:gd name="T23" fmla="*/ 0 h 1622"/>
                <a:gd name="T24" fmla="*/ 0 w 2224"/>
                <a:gd name="T25" fmla="*/ 0 h 1622"/>
                <a:gd name="T26" fmla="*/ 0 w 2224"/>
                <a:gd name="T27" fmla="*/ 0 h 1622"/>
                <a:gd name="T28" fmla="*/ 0 w 2224"/>
                <a:gd name="T29" fmla="*/ 0 h 1622"/>
                <a:gd name="T30" fmla="*/ 0 w 2224"/>
                <a:gd name="T31" fmla="*/ 0 h 1622"/>
                <a:gd name="T32" fmla="*/ 0 w 2224"/>
                <a:gd name="T33" fmla="*/ 0 h 1622"/>
                <a:gd name="T34" fmla="*/ 0 w 2224"/>
                <a:gd name="T35" fmla="*/ 0 h 1622"/>
                <a:gd name="T36" fmla="*/ 0 w 2224"/>
                <a:gd name="T37" fmla="*/ 0 h 1622"/>
                <a:gd name="T38" fmla="*/ 0 w 2224"/>
                <a:gd name="T39" fmla="*/ 0 h 1622"/>
                <a:gd name="T40" fmla="*/ 0 w 2224"/>
                <a:gd name="T41" fmla="*/ 0 h 1622"/>
                <a:gd name="T42" fmla="*/ 0 w 2224"/>
                <a:gd name="T43" fmla="*/ 0 h 1622"/>
                <a:gd name="T44" fmla="*/ 0 w 2224"/>
                <a:gd name="T45" fmla="*/ 0 h 1622"/>
                <a:gd name="T46" fmla="*/ 0 w 2224"/>
                <a:gd name="T47" fmla="*/ 0 h 1622"/>
                <a:gd name="T48" fmla="*/ 0 w 2224"/>
                <a:gd name="T49" fmla="*/ 0 h 1622"/>
                <a:gd name="T50" fmla="*/ 0 w 2224"/>
                <a:gd name="T51" fmla="*/ 0 h 1622"/>
                <a:gd name="T52" fmla="*/ 0 w 2224"/>
                <a:gd name="T53" fmla="*/ 0 h 1622"/>
                <a:gd name="T54" fmla="*/ 0 w 2224"/>
                <a:gd name="T55" fmla="*/ 0 h 1622"/>
                <a:gd name="T56" fmla="*/ 0 w 2224"/>
                <a:gd name="T57" fmla="*/ 0 h 1622"/>
                <a:gd name="T58" fmla="*/ 0 w 2224"/>
                <a:gd name="T59" fmla="*/ 0 h 1622"/>
                <a:gd name="T60" fmla="*/ 0 w 2224"/>
                <a:gd name="T61" fmla="*/ 0 h 1622"/>
                <a:gd name="T62" fmla="*/ 0 w 2224"/>
                <a:gd name="T63" fmla="*/ 0 h 1622"/>
                <a:gd name="T64" fmla="*/ 0 w 2224"/>
                <a:gd name="T65" fmla="*/ 0 h 1622"/>
                <a:gd name="T66" fmla="*/ 0 w 2224"/>
                <a:gd name="T67" fmla="*/ 0 h 1622"/>
                <a:gd name="T68" fmla="*/ 0 w 2224"/>
                <a:gd name="T69" fmla="*/ 0 h 1622"/>
                <a:gd name="T70" fmla="*/ 0 w 2224"/>
                <a:gd name="T71" fmla="*/ 0 h 1622"/>
                <a:gd name="T72" fmla="*/ 0 w 2224"/>
                <a:gd name="T73" fmla="*/ 0 h 1622"/>
                <a:gd name="T74" fmla="*/ 0 w 2224"/>
                <a:gd name="T75" fmla="*/ 0 h 1622"/>
                <a:gd name="T76" fmla="*/ 0 w 2224"/>
                <a:gd name="T77" fmla="*/ 0 h 1622"/>
                <a:gd name="T78" fmla="*/ 0 w 2224"/>
                <a:gd name="T79" fmla="*/ 0 h 1622"/>
                <a:gd name="T80" fmla="*/ 0 w 2224"/>
                <a:gd name="T81" fmla="*/ 0 h 1622"/>
                <a:gd name="T82" fmla="*/ 0 w 2224"/>
                <a:gd name="T83" fmla="*/ 0 h 1622"/>
                <a:gd name="T84" fmla="*/ 0 w 2224"/>
                <a:gd name="T85" fmla="*/ 0 h 1622"/>
                <a:gd name="T86" fmla="*/ 0 w 2224"/>
                <a:gd name="T87" fmla="*/ 0 h 1622"/>
                <a:gd name="T88" fmla="*/ 0 w 2224"/>
                <a:gd name="T89" fmla="*/ 0 h 1622"/>
                <a:gd name="T90" fmla="*/ 0 w 2224"/>
                <a:gd name="T91" fmla="*/ 0 h 1622"/>
                <a:gd name="T92" fmla="*/ 0 w 2224"/>
                <a:gd name="T93" fmla="*/ 0 h 1622"/>
                <a:gd name="T94" fmla="*/ 0 w 2224"/>
                <a:gd name="T95" fmla="*/ 0 h 1622"/>
                <a:gd name="T96" fmla="*/ 0 w 2224"/>
                <a:gd name="T97" fmla="*/ 0 h 1622"/>
                <a:gd name="T98" fmla="*/ 0 w 2224"/>
                <a:gd name="T99" fmla="*/ 0 h 16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24"/>
                <a:gd name="T151" fmla="*/ 0 h 1622"/>
                <a:gd name="T152" fmla="*/ 2224 w 2224"/>
                <a:gd name="T153" fmla="*/ 1622 h 16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24" h="1622">
                  <a:moveTo>
                    <a:pt x="0" y="873"/>
                  </a:moveTo>
                  <a:lnTo>
                    <a:pt x="73" y="836"/>
                  </a:lnTo>
                  <a:lnTo>
                    <a:pt x="134" y="873"/>
                  </a:lnTo>
                  <a:lnTo>
                    <a:pt x="196" y="873"/>
                  </a:lnTo>
                  <a:lnTo>
                    <a:pt x="270" y="873"/>
                  </a:lnTo>
                  <a:lnTo>
                    <a:pt x="331" y="873"/>
                  </a:lnTo>
                  <a:lnTo>
                    <a:pt x="429" y="873"/>
                  </a:lnTo>
                  <a:lnTo>
                    <a:pt x="491" y="836"/>
                  </a:lnTo>
                  <a:lnTo>
                    <a:pt x="491" y="750"/>
                  </a:lnTo>
                  <a:lnTo>
                    <a:pt x="491" y="664"/>
                  </a:lnTo>
                  <a:lnTo>
                    <a:pt x="516" y="578"/>
                  </a:lnTo>
                  <a:lnTo>
                    <a:pt x="491" y="505"/>
                  </a:lnTo>
                  <a:lnTo>
                    <a:pt x="491" y="419"/>
                  </a:lnTo>
                  <a:lnTo>
                    <a:pt x="552" y="456"/>
                  </a:lnTo>
                  <a:lnTo>
                    <a:pt x="590" y="542"/>
                  </a:lnTo>
                  <a:lnTo>
                    <a:pt x="651" y="578"/>
                  </a:lnTo>
                  <a:lnTo>
                    <a:pt x="713" y="578"/>
                  </a:lnTo>
                  <a:lnTo>
                    <a:pt x="774" y="542"/>
                  </a:lnTo>
                  <a:lnTo>
                    <a:pt x="811" y="456"/>
                  </a:lnTo>
                  <a:lnTo>
                    <a:pt x="872" y="419"/>
                  </a:lnTo>
                  <a:lnTo>
                    <a:pt x="910" y="419"/>
                  </a:lnTo>
                  <a:lnTo>
                    <a:pt x="971" y="419"/>
                  </a:lnTo>
                  <a:lnTo>
                    <a:pt x="1008" y="456"/>
                  </a:lnTo>
                  <a:lnTo>
                    <a:pt x="1069" y="456"/>
                  </a:lnTo>
                  <a:lnTo>
                    <a:pt x="1130" y="456"/>
                  </a:lnTo>
                  <a:lnTo>
                    <a:pt x="1192" y="456"/>
                  </a:lnTo>
                  <a:lnTo>
                    <a:pt x="1266" y="456"/>
                  </a:lnTo>
                  <a:lnTo>
                    <a:pt x="1290" y="381"/>
                  </a:lnTo>
                  <a:lnTo>
                    <a:pt x="1352" y="333"/>
                  </a:lnTo>
                  <a:lnTo>
                    <a:pt x="1389" y="259"/>
                  </a:lnTo>
                  <a:lnTo>
                    <a:pt x="1450" y="210"/>
                  </a:lnTo>
                  <a:lnTo>
                    <a:pt x="1523" y="136"/>
                  </a:lnTo>
                  <a:lnTo>
                    <a:pt x="1585" y="86"/>
                  </a:lnTo>
                  <a:lnTo>
                    <a:pt x="1609" y="86"/>
                  </a:lnTo>
                  <a:lnTo>
                    <a:pt x="1684" y="50"/>
                  </a:lnTo>
                  <a:lnTo>
                    <a:pt x="1745" y="0"/>
                  </a:lnTo>
                  <a:lnTo>
                    <a:pt x="1782" y="0"/>
                  </a:lnTo>
                  <a:lnTo>
                    <a:pt x="1843" y="50"/>
                  </a:lnTo>
                  <a:lnTo>
                    <a:pt x="1904" y="50"/>
                  </a:lnTo>
                  <a:lnTo>
                    <a:pt x="1966" y="50"/>
                  </a:lnTo>
                  <a:lnTo>
                    <a:pt x="2040" y="50"/>
                  </a:lnTo>
                  <a:lnTo>
                    <a:pt x="2065" y="50"/>
                  </a:lnTo>
                  <a:lnTo>
                    <a:pt x="2065" y="136"/>
                  </a:lnTo>
                  <a:lnTo>
                    <a:pt x="2065" y="210"/>
                  </a:lnTo>
                  <a:lnTo>
                    <a:pt x="2101" y="295"/>
                  </a:lnTo>
                  <a:lnTo>
                    <a:pt x="2065" y="381"/>
                  </a:lnTo>
                  <a:lnTo>
                    <a:pt x="2065" y="456"/>
                  </a:lnTo>
                  <a:lnTo>
                    <a:pt x="2065" y="542"/>
                  </a:lnTo>
                  <a:lnTo>
                    <a:pt x="2101" y="628"/>
                  </a:lnTo>
                  <a:lnTo>
                    <a:pt x="2163" y="628"/>
                  </a:lnTo>
                  <a:lnTo>
                    <a:pt x="2224" y="628"/>
                  </a:lnTo>
                  <a:lnTo>
                    <a:pt x="2199" y="628"/>
                  </a:lnTo>
                  <a:lnTo>
                    <a:pt x="2163" y="701"/>
                  </a:lnTo>
                  <a:lnTo>
                    <a:pt x="2126" y="787"/>
                  </a:lnTo>
                  <a:lnTo>
                    <a:pt x="2101" y="873"/>
                  </a:lnTo>
                  <a:lnTo>
                    <a:pt x="2040" y="959"/>
                  </a:lnTo>
                  <a:lnTo>
                    <a:pt x="1966" y="996"/>
                  </a:lnTo>
                  <a:lnTo>
                    <a:pt x="1904" y="1045"/>
                  </a:lnTo>
                  <a:lnTo>
                    <a:pt x="1843" y="1082"/>
                  </a:lnTo>
                  <a:lnTo>
                    <a:pt x="1806" y="1168"/>
                  </a:lnTo>
                  <a:lnTo>
                    <a:pt x="1782" y="1204"/>
                  </a:lnTo>
                  <a:lnTo>
                    <a:pt x="1708" y="1242"/>
                  </a:lnTo>
                  <a:lnTo>
                    <a:pt x="1647" y="1327"/>
                  </a:lnTo>
                  <a:lnTo>
                    <a:pt x="1585" y="1377"/>
                  </a:lnTo>
                  <a:lnTo>
                    <a:pt x="1523" y="1413"/>
                  </a:lnTo>
                  <a:lnTo>
                    <a:pt x="1450" y="1451"/>
                  </a:lnTo>
                  <a:lnTo>
                    <a:pt x="1389" y="1499"/>
                  </a:lnTo>
                  <a:lnTo>
                    <a:pt x="1327" y="1537"/>
                  </a:lnTo>
                  <a:lnTo>
                    <a:pt x="1266" y="1537"/>
                  </a:lnTo>
                  <a:lnTo>
                    <a:pt x="1192" y="1537"/>
                  </a:lnTo>
                  <a:lnTo>
                    <a:pt x="1130" y="1537"/>
                  </a:lnTo>
                  <a:lnTo>
                    <a:pt x="1069" y="1574"/>
                  </a:lnTo>
                  <a:lnTo>
                    <a:pt x="1008" y="1574"/>
                  </a:lnTo>
                  <a:lnTo>
                    <a:pt x="933" y="1574"/>
                  </a:lnTo>
                  <a:lnTo>
                    <a:pt x="872" y="1574"/>
                  </a:lnTo>
                  <a:lnTo>
                    <a:pt x="811" y="1574"/>
                  </a:lnTo>
                  <a:lnTo>
                    <a:pt x="749" y="1574"/>
                  </a:lnTo>
                  <a:lnTo>
                    <a:pt x="676" y="1574"/>
                  </a:lnTo>
                  <a:lnTo>
                    <a:pt x="615" y="1574"/>
                  </a:lnTo>
                  <a:lnTo>
                    <a:pt x="552" y="1574"/>
                  </a:lnTo>
                  <a:lnTo>
                    <a:pt x="491" y="1622"/>
                  </a:lnTo>
                  <a:lnTo>
                    <a:pt x="429" y="1622"/>
                  </a:lnTo>
                  <a:lnTo>
                    <a:pt x="356" y="1622"/>
                  </a:lnTo>
                  <a:lnTo>
                    <a:pt x="295" y="1574"/>
                  </a:lnTo>
                  <a:lnTo>
                    <a:pt x="270" y="1499"/>
                  </a:lnTo>
                  <a:lnTo>
                    <a:pt x="196" y="1451"/>
                  </a:lnTo>
                  <a:lnTo>
                    <a:pt x="196" y="1377"/>
                  </a:lnTo>
                  <a:lnTo>
                    <a:pt x="270" y="1377"/>
                  </a:lnTo>
                  <a:lnTo>
                    <a:pt x="270" y="1327"/>
                  </a:lnTo>
                  <a:lnTo>
                    <a:pt x="270" y="1242"/>
                  </a:lnTo>
                  <a:lnTo>
                    <a:pt x="196" y="1168"/>
                  </a:lnTo>
                  <a:lnTo>
                    <a:pt x="172" y="1082"/>
                  </a:lnTo>
                  <a:lnTo>
                    <a:pt x="98" y="996"/>
                  </a:lnTo>
                  <a:lnTo>
                    <a:pt x="73" y="923"/>
                  </a:lnTo>
                  <a:lnTo>
                    <a:pt x="73" y="873"/>
                  </a:lnTo>
                  <a:lnTo>
                    <a:pt x="0" y="87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60" name="Freeform 108"/>
            <p:cNvSpPr>
              <a:spLocks/>
            </p:cNvSpPr>
            <p:nvPr/>
          </p:nvSpPr>
          <p:spPr bwMode="auto">
            <a:xfrm>
              <a:off x="3504" y="3383"/>
              <a:ext cx="53" cy="65"/>
            </a:xfrm>
            <a:custGeom>
              <a:avLst/>
              <a:gdLst>
                <a:gd name="T0" fmla="*/ 0 w 159"/>
                <a:gd name="T1" fmla="*/ 0 h 196"/>
                <a:gd name="T2" fmla="*/ 0 w 159"/>
                <a:gd name="T3" fmla="*/ 0 h 196"/>
                <a:gd name="T4" fmla="*/ 0 w 159"/>
                <a:gd name="T5" fmla="*/ 0 h 196"/>
                <a:gd name="T6" fmla="*/ 0 w 159"/>
                <a:gd name="T7" fmla="*/ 0 h 196"/>
                <a:gd name="T8" fmla="*/ 0 w 159"/>
                <a:gd name="T9" fmla="*/ 0 h 196"/>
                <a:gd name="T10" fmla="*/ 0 w 159"/>
                <a:gd name="T11" fmla="*/ 0 h 196"/>
                <a:gd name="T12" fmla="*/ 0 w 159"/>
                <a:gd name="T13" fmla="*/ 0 h 196"/>
                <a:gd name="T14" fmla="*/ 0 w 159"/>
                <a:gd name="T15" fmla="*/ 0 h 196"/>
                <a:gd name="T16" fmla="*/ 0 w 159"/>
                <a:gd name="T17" fmla="*/ 0 h 196"/>
                <a:gd name="T18" fmla="*/ 0 w 159"/>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96"/>
                <a:gd name="T32" fmla="*/ 159 w 159"/>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96">
                  <a:moveTo>
                    <a:pt x="159" y="37"/>
                  </a:moveTo>
                  <a:lnTo>
                    <a:pt x="98" y="0"/>
                  </a:lnTo>
                  <a:lnTo>
                    <a:pt x="61" y="37"/>
                  </a:lnTo>
                  <a:lnTo>
                    <a:pt x="0" y="37"/>
                  </a:lnTo>
                  <a:lnTo>
                    <a:pt x="0" y="123"/>
                  </a:lnTo>
                  <a:lnTo>
                    <a:pt x="24" y="196"/>
                  </a:lnTo>
                  <a:lnTo>
                    <a:pt x="98" y="196"/>
                  </a:lnTo>
                  <a:lnTo>
                    <a:pt x="123" y="123"/>
                  </a:lnTo>
                  <a:lnTo>
                    <a:pt x="159" y="123"/>
                  </a:lnTo>
                  <a:lnTo>
                    <a:pt x="159" y="37"/>
                  </a:lnTo>
                  <a:close/>
                </a:path>
              </a:pathLst>
            </a:custGeom>
            <a:solidFill>
              <a:srgbClr val="00A100"/>
            </a:solidFill>
            <a:ln w="9525">
              <a:noFill/>
              <a:round/>
              <a:headEnd/>
              <a:tailEnd/>
            </a:ln>
          </p:spPr>
          <p:txBody>
            <a:bodyPr/>
            <a:lstStyle/>
            <a:p>
              <a:endParaRPr lang="en-GB">
                <a:solidFill>
                  <a:prstClr val="black"/>
                </a:solidFill>
              </a:endParaRPr>
            </a:p>
          </p:txBody>
        </p:sp>
        <p:sp>
          <p:nvSpPr>
            <p:cNvPr id="56361" name="Freeform 109"/>
            <p:cNvSpPr>
              <a:spLocks/>
            </p:cNvSpPr>
            <p:nvPr/>
          </p:nvSpPr>
          <p:spPr bwMode="auto">
            <a:xfrm>
              <a:off x="3504" y="3383"/>
              <a:ext cx="53" cy="65"/>
            </a:xfrm>
            <a:custGeom>
              <a:avLst/>
              <a:gdLst>
                <a:gd name="T0" fmla="*/ 0 w 159"/>
                <a:gd name="T1" fmla="*/ 0 h 196"/>
                <a:gd name="T2" fmla="*/ 0 w 159"/>
                <a:gd name="T3" fmla="*/ 0 h 196"/>
                <a:gd name="T4" fmla="*/ 0 w 159"/>
                <a:gd name="T5" fmla="*/ 0 h 196"/>
                <a:gd name="T6" fmla="*/ 0 w 159"/>
                <a:gd name="T7" fmla="*/ 0 h 196"/>
                <a:gd name="T8" fmla="*/ 0 w 159"/>
                <a:gd name="T9" fmla="*/ 0 h 196"/>
                <a:gd name="T10" fmla="*/ 0 w 159"/>
                <a:gd name="T11" fmla="*/ 0 h 196"/>
                <a:gd name="T12" fmla="*/ 0 w 159"/>
                <a:gd name="T13" fmla="*/ 0 h 196"/>
                <a:gd name="T14" fmla="*/ 0 w 159"/>
                <a:gd name="T15" fmla="*/ 0 h 196"/>
                <a:gd name="T16" fmla="*/ 0 w 159"/>
                <a:gd name="T17" fmla="*/ 0 h 196"/>
                <a:gd name="T18" fmla="*/ 0 w 159"/>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96"/>
                <a:gd name="T32" fmla="*/ 159 w 159"/>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96">
                  <a:moveTo>
                    <a:pt x="159" y="37"/>
                  </a:moveTo>
                  <a:lnTo>
                    <a:pt x="98" y="0"/>
                  </a:lnTo>
                  <a:lnTo>
                    <a:pt x="61" y="37"/>
                  </a:lnTo>
                  <a:lnTo>
                    <a:pt x="0" y="37"/>
                  </a:lnTo>
                  <a:lnTo>
                    <a:pt x="0" y="123"/>
                  </a:lnTo>
                  <a:lnTo>
                    <a:pt x="24" y="196"/>
                  </a:lnTo>
                  <a:lnTo>
                    <a:pt x="98" y="196"/>
                  </a:lnTo>
                  <a:lnTo>
                    <a:pt x="123" y="123"/>
                  </a:lnTo>
                  <a:lnTo>
                    <a:pt x="159" y="123"/>
                  </a:lnTo>
                  <a:lnTo>
                    <a:pt x="159" y="37"/>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62" name="Freeform 110"/>
            <p:cNvSpPr>
              <a:spLocks/>
            </p:cNvSpPr>
            <p:nvPr/>
          </p:nvSpPr>
          <p:spPr bwMode="auto">
            <a:xfrm>
              <a:off x="2636" y="2993"/>
              <a:ext cx="618" cy="512"/>
            </a:xfrm>
            <a:custGeom>
              <a:avLst/>
              <a:gdLst>
                <a:gd name="T0" fmla="*/ 0 w 1856"/>
                <a:gd name="T1" fmla="*/ 0 h 1536"/>
                <a:gd name="T2" fmla="*/ 0 w 1856"/>
                <a:gd name="T3" fmla="*/ 0 h 1536"/>
                <a:gd name="T4" fmla="*/ 0 w 1856"/>
                <a:gd name="T5" fmla="*/ 0 h 1536"/>
                <a:gd name="T6" fmla="*/ 0 w 1856"/>
                <a:gd name="T7" fmla="*/ 0 h 1536"/>
                <a:gd name="T8" fmla="*/ 0 w 1856"/>
                <a:gd name="T9" fmla="*/ 0 h 1536"/>
                <a:gd name="T10" fmla="*/ 0 w 1856"/>
                <a:gd name="T11" fmla="*/ 0 h 1536"/>
                <a:gd name="T12" fmla="*/ 0 w 1856"/>
                <a:gd name="T13" fmla="*/ 0 h 1536"/>
                <a:gd name="T14" fmla="*/ 0 w 1856"/>
                <a:gd name="T15" fmla="*/ 0 h 1536"/>
                <a:gd name="T16" fmla="*/ 0 w 1856"/>
                <a:gd name="T17" fmla="*/ 0 h 1536"/>
                <a:gd name="T18" fmla="*/ 0 w 1856"/>
                <a:gd name="T19" fmla="*/ 0 h 1536"/>
                <a:gd name="T20" fmla="*/ 0 w 1856"/>
                <a:gd name="T21" fmla="*/ 0 h 1536"/>
                <a:gd name="T22" fmla="*/ 0 w 1856"/>
                <a:gd name="T23" fmla="*/ 0 h 1536"/>
                <a:gd name="T24" fmla="*/ 0 w 1856"/>
                <a:gd name="T25" fmla="*/ 0 h 1536"/>
                <a:gd name="T26" fmla="*/ 0 w 1856"/>
                <a:gd name="T27" fmla="*/ 0 h 1536"/>
                <a:gd name="T28" fmla="*/ 0 w 1856"/>
                <a:gd name="T29" fmla="*/ 0 h 1536"/>
                <a:gd name="T30" fmla="*/ 0 w 1856"/>
                <a:gd name="T31" fmla="*/ 0 h 1536"/>
                <a:gd name="T32" fmla="*/ 0 w 1856"/>
                <a:gd name="T33" fmla="*/ 0 h 1536"/>
                <a:gd name="T34" fmla="*/ 0 w 1856"/>
                <a:gd name="T35" fmla="*/ 0 h 1536"/>
                <a:gd name="T36" fmla="*/ 0 w 1856"/>
                <a:gd name="T37" fmla="*/ 0 h 1536"/>
                <a:gd name="T38" fmla="*/ 0 w 1856"/>
                <a:gd name="T39" fmla="*/ 0 h 1536"/>
                <a:gd name="T40" fmla="*/ 0 w 1856"/>
                <a:gd name="T41" fmla="*/ 0 h 1536"/>
                <a:gd name="T42" fmla="*/ 0 w 1856"/>
                <a:gd name="T43" fmla="*/ 0 h 1536"/>
                <a:gd name="T44" fmla="*/ 0 w 1856"/>
                <a:gd name="T45" fmla="*/ 0 h 1536"/>
                <a:gd name="T46" fmla="*/ 0 w 1856"/>
                <a:gd name="T47" fmla="*/ 0 h 1536"/>
                <a:gd name="T48" fmla="*/ 0 w 1856"/>
                <a:gd name="T49" fmla="*/ 0 h 1536"/>
                <a:gd name="T50" fmla="*/ 0 w 1856"/>
                <a:gd name="T51" fmla="*/ 0 h 1536"/>
                <a:gd name="T52" fmla="*/ 0 w 1856"/>
                <a:gd name="T53" fmla="*/ 0 h 1536"/>
                <a:gd name="T54" fmla="*/ 0 w 1856"/>
                <a:gd name="T55" fmla="*/ 0 h 1536"/>
                <a:gd name="T56" fmla="*/ 0 w 1856"/>
                <a:gd name="T57" fmla="*/ 0 h 1536"/>
                <a:gd name="T58" fmla="*/ 0 w 1856"/>
                <a:gd name="T59" fmla="*/ 0 h 1536"/>
                <a:gd name="T60" fmla="*/ 0 w 1856"/>
                <a:gd name="T61" fmla="*/ 0 h 1536"/>
                <a:gd name="T62" fmla="*/ 0 w 1856"/>
                <a:gd name="T63" fmla="*/ 0 h 1536"/>
                <a:gd name="T64" fmla="*/ 0 w 1856"/>
                <a:gd name="T65" fmla="*/ 0 h 1536"/>
                <a:gd name="T66" fmla="*/ 0 w 1856"/>
                <a:gd name="T67" fmla="*/ 0 h 1536"/>
                <a:gd name="T68" fmla="*/ 0 w 1856"/>
                <a:gd name="T69" fmla="*/ 0 h 1536"/>
                <a:gd name="T70" fmla="*/ 0 w 1856"/>
                <a:gd name="T71" fmla="*/ 0 h 1536"/>
                <a:gd name="T72" fmla="*/ 0 w 1856"/>
                <a:gd name="T73" fmla="*/ 0 h 1536"/>
                <a:gd name="T74" fmla="*/ 0 w 1856"/>
                <a:gd name="T75" fmla="*/ 0 h 1536"/>
                <a:gd name="T76" fmla="*/ 0 w 1856"/>
                <a:gd name="T77" fmla="*/ 0 h 1536"/>
                <a:gd name="T78" fmla="*/ 0 w 1856"/>
                <a:gd name="T79" fmla="*/ 0 h 1536"/>
                <a:gd name="T80" fmla="*/ 0 w 1856"/>
                <a:gd name="T81" fmla="*/ 0 h 1536"/>
                <a:gd name="T82" fmla="*/ 0 w 1856"/>
                <a:gd name="T83" fmla="*/ 0 h 1536"/>
                <a:gd name="T84" fmla="*/ 0 w 1856"/>
                <a:gd name="T85" fmla="*/ 0 h 1536"/>
                <a:gd name="T86" fmla="*/ 0 w 1856"/>
                <a:gd name="T87" fmla="*/ 0 h 1536"/>
                <a:gd name="T88" fmla="*/ 0 w 1856"/>
                <a:gd name="T89" fmla="*/ 0 h 1536"/>
                <a:gd name="T90" fmla="*/ 0 w 1856"/>
                <a:gd name="T91" fmla="*/ 0 h 1536"/>
                <a:gd name="T92" fmla="*/ 0 w 1856"/>
                <a:gd name="T93" fmla="*/ 0 h 1536"/>
                <a:gd name="T94" fmla="*/ 0 w 1856"/>
                <a:gd name="T95" fmla="*/ 0 h 1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6"/>
                <a:gd name="T145" fmla="*/ 0 h 1536"/>
                <a:gd name="T146" fmla="*/ 1856 w 1856"/>
                <a:gd name="T147" fmla="*/ 1536 h 1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6" h="1536">
                  <a:moveTo>
                    <a:pt x="0" y="50"/>
                  </a:moveTo>
                  <a:lnTo>
                    <a:pt x="61" y="0"/>
                  </a:lnTo>
                  <a:lnTo>
                    <a:pt x="122" y="0"/>
                  </a:lnTo>
                  <a:lnTo>
                    <a:pt x="184" y="0"/>
                  </a:lnTo>
                  <a:lnTo>
                    <a:pt x="246" y="50"/>
                  </a:lnTo>
                  <a:lnTo>
                    <a:pt x="319" y="50"/>
                  </a:lnTo>
                  <a:lnTo>
                    <a:pt x="381" y="50"/>
                  </a:lnTo>
                  <a:lnTo>
                    <a:pt x="442" y="50"/>
                  </a:lnTo>
                  <a:lnTo>
                    <a:pt x="479" y="50"/>
                  </a:lnTo>
                  <a:lnTo>
                    <a:pt x="541" y="50"/>
                  </a:lnTo>
                  <a:lnTo>
                    <a:pt x="603" y="50"/>
                  </a:lnTo>
                  <a:lnTo>
                    <a:pt x="664" y="50"/>
                  </a:lnTo>
                  <a:lnTo>
                    <a:pt x="737" y="50"/>
                  </a:lnTo>
                  <a:lnTo>
                    <a:pt x="798" y="50"/>
                  </a:lnTo>
                  <a:lnTo>
                    <a:pt x="860" y="50"/>
                  </a:lnTo>
                  <a:lnTo>
                    <a:pt x="934" y="50"/>
                  </a:lnTo>
                  <a:lnTo>
                    <a:pt x="995" y="86"/>
                  </a:lnTo>
                  <a:lnTo>
                    <a:pt x="1093" y="86"/>
                  </a:lnTo>
                  <a:lnTo>
                    <a:pt x="1155" y="86"/>
                  </a:lnTo>
                  <a:lnTo>
                    <a:pt x="1254" y="123"/>
                  </a:lnTo>
                  <a:lnTo>
                    <a:pt x="1315" y="123"/>
                  </a:lnTo>
                  <a:lnTo>
                    <a:pt x="1377" y="86"/>
                  </a:lnTo>
                  <a:lnTo>
                    <a:pt x="1438" y="86"/>
                  </a:lnTo>
                  <a:lnTo>
                    <a:pt x="1511" y="50"/>
                  </a:lnTo>
                  <a:lnTo>
                    <a:pt x="1574" y="86"/>
                  </a:lnTo>
                  <a:lnTo>
                    <a:pt x="1574" y="73"/>
                  </a:lnTo>
                  <a:lnTo>
                    <a:pt x="1635" y="50"/>
                  </a:lnTo>
                  <a:lnTo>
                    <a:pt x="1696" y="37"/>
                  </a:lnTo>
                  <a:lnTo>
                    <a:pt x="1769" y="50"/>
                  </a:lnTo>
                  <a:lnTo>
                    <a:pt x="1794" y="50"/>
                  </a:lnTo>
                  <a:lnTo>
                    <a:pt x="1856" y="86"/>
                  </a:lnTo>
                  <a:lnTo>
                    <a:pt x="1794" y="123"/>
                  </a:lnTo>
                  <a:lnTo>
                    <a:pt x="1733" y="173"/>
                  </a:lnTo>
                  <a:lnTo>
                    <a:pt x="1672" y="173"/>
                  </a:lnTo>
                  <a:lnTo>
                    <a:pt x="1597" y="209"/>
                  </a:lnTo>
                  <a:lnTo>
                    <a:pt x="1536" y="209"/>
                  </a:lnTo>
                  <a:lnTo>
                    <a:pt x="1475" y="209"/>
                  </a:lnTo>
                  <a:lnTo>
                    <a:pt x="1413" y="209"/>
                  </a:lnTo>
                  <a:lnTo>
                    <a:pt x="1377" y="173"/>
                  </a:lnTo>
                  <a:lnTo>
                    <a:pt x="1315" y="173"/>
                  </a:lnTo>
                  <a:lnTo>
                    <a:pt x="1279" y="259"/>
                  </a:lnTo>
                  <a:lnTo>
                    <a:pt x="1279" y="295"/>
                  </a:lnTo>
                  <a:lnTo>
                    <a:pt x="1254" y="381"/>
                  </a:lnTo>
                  <a:lnTo>
                    <a:pt x="1279" y="454"/>
                  </a:lnTo>
                  <a:lnTo>
                    <a:pt x="1279" y="541"/>
                  </a:lnTo>
                  <a:lnTo>
                    <a:pt x="1279" y="627"/>
                  </a:lnTo>
                  <a:lnTo>
                    <a:pt x="1216" y="663"/>
                  </a:lnTo>
                  <a:lnTo>
                    <a:pt x="1155" y="713"/>
                  </a:lnTo>
                  <a:lnTo>
                    <a:pt x="1155" y="799"/>
                  </a:lnTo>
                  <a:lnTo>
                    <a:pt x="1155" y="873"/>
                  </a:lnTo>
                  <a:lnTo>
                    <a:pt x="1155" y="958"/>
                  </a:lnTo>
                  <a:lnTo>
                    <a:pt x="1155" y="1044"/>
                  </a:lnTo>
                  <a:lnTo>
                    <a:pt x="1155" y="1082"/>
                  </a:lnTo>
                  <a:lnTo>
                    <a:pt x="1155" y="1168"/>
                  </a:lnTo>
                  <a:lnTo>
                    <a:pt x="1180" y="1241"/>
                  </a:lnTo>
                  <a:lnTo>
                    <a:pt x="1155" y="1327"/>
                  </a:lnTo>
                  <a:lnTo>
                    <a:pt x="1155" y="1413"/>
                  </a:lnTo>
                  <a:lnTo>
                    <a:pt x="1155" y="1499"/>
                  </a:lnTo>
                  <a:lnTo>
                    <a:pt x="1093" y="1536"/>
                  </a:lnTo>
                  <a:lnTo>
                    <a:pt x="995" y="1536"/>
                  </a:lnTo>
                  <a:lnTo>
                    <a:pt x="934" y="1536"/>
                  </a:lnTo>
                  <a:lnTo>
                    <a:pt x="860" y="1536"/>
                  </a:lnTo>
                  <a:lnTo>
                    <a:pt x="798" y="1536"/>
                  </a:lnTo>
                  <a:lnTo>
                    <a:pt x="737" y="1499"/>
                  </a:lnTo>
                  <a:lnTo>
                    <a:pt x="664" y="1536"/>
                  </a:lnTo>
                  <a:lnTo>
                    <a:pt x="603" y="1499"/>
                  </a:lnTo>
                  <a:lnTo>
                    <a:pt x="541" y="1499"/>
                  </a:lnTo>
                  <a:lnTo>
                    <a:pt x="503" y="1413"/>
                  </a:lnTo>
                  <a:lnTo>
                    <a:pt x="479" y="1327"/>
                  </a:lnTo>
                  <a:lnTo>
                    <a:pt x="479" y="1241"/>
                  </a:lnTo>
                  <a:lnTo>
                    <a:pt x="442" y="1168"/>
                  </a:lnTo>
                  <a:lnTo>
                    <a:pt x="405" y="1082"/>
                  </a:lnTo>
                  <a:lnTo>
                    <a:pt x="405" y="996"/>
                  </a:lnTo>
                  <a:lnTo>
                    <a:pt x="381" y="922"/>
                  </a:lnTo>
                  <a:lnTo>
                    <a:pt x="381" y="835"/>
                  </a:lnTo>
                  <a:lnTo>
                    <a:pt x="442" y="835"/>
                  </a:lnTo>
                  <a:lnTo>
                    <a:pt x="442" y="749"/>
                  </a:lnTo>
                  <a:lnTo>
                    <a:pt x="381" y="749"/>
                  </a:lnTo>
                  <a:lnTo>
                    <a:pt x="319" y="663"/>
                  </a:lnTo>
                  <a:lnTo>
                    <a:pt x="283" y="627"/>
                  </a:lnTo>
                  <a:lnTo>
                    <a:pt x="246" y="578"/>
                  </a:lnTo>
                  <a:lnTo>
                    <a:pt x="246" y="504"/>
                  </a:lnTo>
                  <a:lnTo>
                    <a:pt x="184" y="454"/>
                  </a:lnTo>
                  <a:lnTo>
                    <a:pt x="160" y="381"/>
                  </a:lnTo>
                  <a:lnTo>
                    <a:pt x="99" y="332"/>
                  </a:lnTo>
                  <a:lnTo>
                    <a:pt x="61" y="259"/>
                  </a:lnTo>
                  <a:lnTo>
                    <a:pt x="24" y="173"/>
                  </a:lnTo>
                  <a:lnTo>
                    <a:pt x="0" y="86"/>
                  </a:lnTo>
                  <a:lnTo>
                    <a:pt x="61" y="50"/>
                  </a:lnTo>
                  <a:lnTo>
                    <a:pt x="0" y="50"/>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63" name="Freeform 111"/>
            <p:cNvSpPr>
              <a:spLocks/>
            </p:cNvSpPr>
            <p:nvPr/>
          </p:nvSpPr>
          <p:spPr bwMode="auto">
            <a:xfrm>
              <a:off x="2636" y="2993"/>
              <a:ext cx="618" cy="512"/>
            </a:xfrm>
            <a:custGeom>
              <a:avLst/>
              <a:gdLst>
                <a:gd name="T0" fmla="*/ 0 w 1856"/>
                <a:gd name="T1" fmla="*/ 0 h 1536"/>
                <a:gd name="T2" fmla="*/ 0 w 1856"/>
                <a:gd name="T3" fmla="*/ 0 h 1536"/>
                <a:gd name="T4" fmla="*/ 0 w 1856"/>
                <a:gd name="T5" fmla="*/ 0 h 1536"/>
                <a:gd name="T6" fmla="*/ 0 w 1856"/>
                <a:gd name="T7" fmla="*/ 0 h 1536"/>
                <a:gd name="T8" fmla="*/ 0 w 1856"/>
                <a:gd name="T9" fmla="*/ 0 h 1536"/>
                <a:gd name="T10" fmla="*/ 0 w 1856"/>
                <a:gd name="T11" fmla="*/ 0 h 1536"/>
                <a:gd name="T12" fmla="*/ 0 w 1856"/>
                <a:gd name="T13" fmla="*/ 0 h 1536"/>
                <a:gd name="T14" fmla="*/ 0 w 1856"/>
                <a:gd name="T15" fmla="*/ 0 h 1536"/>
                <a:gd name="T16" fmla="*/ 0 w 1856"/>
                <a:gd name="T17" fmla="*/ 0 h 1536"/>
                <a:gd name="T18" fmla="*/ 0 w 1856"/>
                <a:gd name="T19" fmla="*/ 0 h 1536"/>
                <a:gd name="T20" fmla="*/ 0 w 1856"/>
                <a:gd name="T21" fmla="*/ 0 h 1536"/>
                <a:gd name="T22" fmla="*/ 0 w 1856"/>
                <a:gd name="T23" fmla="*/ 0 h 1536"/>
                <a:gd name="T24" fmla="*/ 0 w 1856"/>
                <a:gd name="T25" fmla="*/ 0 h 1536"/>
                <a:gd name="T26" fmla="*/ 0 w 1856"/>
                <a:gd name="T27" fmla="*/ 0 h 1536"/>
                <a:gd name="T28" fmla="*/ 0 w 1856"/>
                <a:gd name="T29" fmla="*/ 0 h 1536"/>
                <a:gd name="T30" fmla="*/ 0 w 1856"/>
                <a:gd name="T31" fmla="*/ 0 h 1536"/>
                <a:gd name="T32" fmla="*/ 0 w 1856"/>
                <a:gd name="T33" fmla="*/ 0 h 1536"/>
                <a:gd name="T34" fmla="*/ 0 w 1856"/>
                <a:gd name="T35" fmla="*/ 0 h 1536"/>
                <a:gd name="T36" fmla="*/ 0 w 1856"/>
                <a:gd name="T37" fmla="*/ 0 h 1536"/>
                <a:gd name="T38" fmla="*/ 0 w 1856"/>
                <a:gd name="T39" fmla="*/ 0 h 1536"/>
                <a:gd name="T40" fmla="*/ 0 w 1856"/>
                <a:gd name="T41" fmla="*/ 0 h 1536"/>
                <a:gd name="T42" fmla="*/ 0 w 1856"/>
                <a:gd name="T43" fmla="*/ 0 h 1536"/>
                <a:gd name="T44" fmla="*/ 0 w 1856"/>
                <a:gd name="T45" fmla="*/ 0 h 1536"/>
                <a:gd name="T46" fmla="*/ 0 w 1856"/>
                <a:gd name="T47" fmla="*/ 0 h 1536"/>
                <a:gd name="T48" fmla="*/ 0 w 1856"/>
                <a:gd name="T49" fmla="*/ 0 h 1536"/>
                <a:gd name="T50" fmla="*/ 0 w 1856"/>
                <a:gd name="T51" fmla="*/ 0 h 1536"/>
                <a:gd name="T52" fmla="*/ 0 w 1856"/>
                <a:gd name="T53" fmla="*/ 0 h 1536"/>
                <a:gd name="T54" fmla="*/ 0 w 1856"/>
                <a:gd name="T55" fmla="*/ 0 h 1536"/>
                <a:gd name="T56" fmla="*/ 0 w 1856"/>
                <a:gd name="T57" fmla="*/ 0 h 1536"/>
                <a:gd name="T58" fmla="*/ 0 w 1856"/>
                <a:gd name="T59" fmla="*/ 0 h 1536"/>
                <a:gd name="T60" fmla="*/ 0 w 1856"/>
                <a:gd name="T61" fmla="*/ 0 h 1536"/>
                <a:gd name="T62" fmla="*/ 0 w 1856"/>
                <a:gd name="T63" fmla="*/ 0 h 1536"/>
                <a:gd name="T64" fmla="*/ 0 w 1856"/>
                <a:gd name="T65" fmla="*/ 0 h 1536"/>
                <a:gd name="T66" fmla="*/ 0 w 1856"/>
                <a:gd name="T67" fmla="*/ 0 h 1536"/>
                <a:gd name="T68" fmla="*/ 0 w 1856"/>
                <a:gd name="T69" fmla="*/ 0 h 1536"/>
                <a:gd name="T70" fmla="*/ 0 w 1856"/>
                <a:gd name="T71" fmla="*/ 0 h 1536"/>
                <a:gd name="T72" fmla="*/ 0 w 1856"/>
                <a:gd name="T73" fmla="*/ 0 h 1536"/>
                <a:gd name="T74" fmla="*/ 0 w 1856"/>
                <a:gd name="T75" fmla="*/ 0 h 1536"/>
                <a:gd name="T76" fmla="*/ 0 w 1856"/>
                <a:gd name="T77" fmla="*/ 0 h 1536"/>
                <a:gd name="T78" fmla="*/ 0 w 1856"/>
                <a:gd name="T79" fmla="*/ 0 h 1536"/>
                <a:gd name="T80" fmla="*/ 0 w 1856"/>
                <a:gd name="T81" fmla="*/ 0 h 1536"/>
                <a:gd name="T82" fmla="*/ 0 w 1856"/>
                <a:gd name="T83" fmla="*/ 0 h 1536"/>
                <a:gd name="T84" fmla="*/ 0 w 1856"/>
                <a:gd name="T85" fmla="*/ 0 h 1536"/>
                <a:gd name="T86" fmla="*/ 0 w 1856"/>
                <a:gd name="T87" fmla="*/ 0 h 1536"/>
                <a:gd name="T88" fmla="*/ 0 w 1856"/>
                <a:gd name="T89" fmla="*/ 0 h 1536"/>
                <a:gd name="T90" fmla="*/ 0 w 1856"/>
                <a:gd name="T91" fmla="*/ 0 h 1536"/>
                <a:gd name="T92" fmla="*/ 0 w 1856"/>
                <a:gd name="T93" fmla="*/ 0 h 1536"/>
                <a:gd name="T94" fmla="*/ 0 w 1856"/>
                <a:gd name="T95" fmla="*/ 0 h 1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6"/>
                <a:gd name="T145" fmla="*/ 0 h 1536"/>
                <a:gd name="T146" fmla="*/ 1856 w 1856"/>
                <a:gd name="T147" fmla="*/ 1536 h 1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6" h="1536">
                  <a:moveTo>
                    <a:pt x="0" y="50"/>
                  </a:moveTo>
                  <a:lnTo>
                    <a:pt x="61" y="0"/>
                  </a:lnTo>
                  <a:lnTo>
                    <a:pt x="122" y="0"/>
                  </a:lnTo>
                  <a:lnTo>
                    <a:pt x="184" y="0"/>
                  </a:lnTo>
                  <a:lnTo>
                    <a:pt x="246" y="50"/>
                  </a:lnTo>
                  <a:lnTo>
                    <a:pt x="319" y="50"/>
                  </a:lnTo>
                  <a:lnTo>
                    <a:pt x="381" y="50"/>
                  </a:lnTo>
                  <a:lnTo>
                    <a:pt x="442" y="50"/>
                  </a:lnTo>
                  <a:lnTo>
                    <a:pt x="479" y="50"/>
                  </a:lnTo>
                  <a:lnTo>
                    <a:pt x="541" y="50"/>
                  </a:lnTo>
                  <a:lnTo>
                    <a:pt x="603" y="50"/>
                  </a:lnTo>
                  <a:lnTo>
                    <a:pt x="664" y="50"/>
                  </a:lnTo>
                  <a:lnTo>
                    <a:pt x="737" y="50"/>
                  </a:lnTo>
                  <a:lnTo>
                    <a:pt x="798" y="50"/>
                  </a:lnTo>
                  <a:lnTo>
                    <a:pt x="860" y="50"/>
                  </a:lnTo>
                  <a:lnTo>
                    <a:pt x="934" y="50"/>
                  </a:lnTo>
                  <a:lnTo>
                    <a:pt x="995" y="86"/>
                  </a:lnTo>
                  <a:lnTo>
                    <a:pt x="1093" y="86"/>
                  </a:lnTo>
                  <a:lnTo>
                    <a:pt x="1155" y="86"/>
                  </a:lnTo>
                  <a:lnTo>
                    <a:pt x="1254" y="123"/>
                  </a:lnTo>
                  <a:lnTo>
                    <a:pt x="1315" y="123"/>
                  </a:lnTo>
                  <a:lnTo>
                    <a:pt x="1377" y="86"/>
                  </a:lnTo>
                  <a:lnTo>
                    <a:pt x="1438" y="86"/>
                  </a:lnTo>
                  <a:lnTo>
                    <a:pt x="1511" y="50"/>
                  </a:lnTo>
                  <a:lnTo>
                    <a:pt x="1574" y="86"/>
                  </a:lnTo>
                  <a:lnTo>
                    <a:pt x="1574" y="73"/>
                  </a:lnTo>
                  <a:lnTo>
                    <a:pt x="1635" y="50"/>
                  </a:lnTo>
                  <a:lnTo>
                    <a:pt x="1696" y="37"/>
                  </a:lnTo>
                  <a:lnTo>
                    <a:pt x="1769" y="50"/>
                  </a:lnTo>
                  <a:lnTo>
                    <a:pt x="1794" y="50"/>
                  </a:lnTo>
                  <a:lnTo>
                    <a:pt x="1856" y="86"/>
                  </a:lnTo>
                  <a:lnTo>
                    <a:pt x="1794" y="123"/>
                  </a:lnTo>
                  <a:lnTo>
                    <a:pt x="1733" y="173"/>
                  </a:lnTo>
                  <a:lnTo>
                    <a:pt x="1672" y="173"/>
                  </a:lnTo>
                  <a:lnTo>
                    <a:pt x="1597" y="209"/>
                  </a:lnTo>
                  <a:lnTo>
                    <a:pt x="1536" y="209"/>
                  </a:lnTo>
                  <a:lnTo>
                    <a:pt x="1475" y="209"/>
                  </a:lnTo>
                  <a:lnTo>
                    <a:pt x="1413" y="209"/>
                  </a:lnTo>
                  <a:lnTo>
                    <a:pt x="1377" y="173"/>
                  </a:lnTo>
                  <a:lnTo>
                    <a:pt x="1315" y="173"/>
                  </a:lnTo>
                  <a:lnTo>
                    <a:pt x="1279" y="259"/>
                  </a:lnTo>
                  <a:lnTo>
                    <a:pt x="1279" y="295"/>
                  </a:lnTo>
                  <a:lnTo>
                    <a:pt x="1254" y="381"/>
                  </a:lnTo>
                  <a:lnTo>
                    <a:pt x="1279" y="454"/>
                  </a:lnTo>
                  <a:lnTo>
                    <a:pt x="1279" y="541"/>
                  </a:lnTo>
                  <a:lnTo>
                    <a:pt x="1279" y="627"/>
                  </a:lnTo>
                  <a:lnTo>
                    <a:pt x="1216" y="663"/>
                  </a:lnTo>
                  <a:lnTo>
                    <a:pt x="1155" y="713"/>
                  </a:lnTo>
                  <a:lnTo>
                    <a:pt x="1155" y="799"/>
                  </a:lnTo>
                  <a:lnTo>
                    <a:pt x="1155" y="873"/>
                  </a:lnTo>
                  <a:lnTo>
                    <a:pt x="1155" y="958"/>
                  </a:lnTo>
                  <a:lnTo>
                    <a:pt x="1155" y="1044"/>
                  </a:lnTo>
                  <a:lnTo>
                    <a:pt x="1155" y="1082"/>
                  </a:lnTo>
                  <a:lnTo>
                    <a:pt x="1155" y="1168"/>
                  </a:lnTo>
                  <a:lnTo>
                    <a:pt x="1180" y="1241"/>
                  </a:lnTo>
                  <a:lnTo>
                    <a:pt x="1155" y="1327"/>
                  </a:lnTo>
                  <a:lnTo>
                    <a:pt x="1155" y="1413"/>
                  </a:lnTo>
                  <a:lnTo>
                    <a:pt x="1155" y="1499"/>
                  </a:lnTo>
                  <a:lnTo>
                    <a:pt x="1093" y="1536"/>
                  </a:lnTo>
                  <a:lnTo>
                    <a:pt x="995" y="1536"/>
                  </a:lnTo>
                  <a:lnTo>
                    <a:pt x="934" y="1536"/>
                  </a:lnTo>
                  <a:lnTo>
                    <a:pt x="860" y="1536"/>
                  </a:lnTo>
                  <a:lnTo>
                    <a:pt x="798" y="1536"/>
                  </a:lnTo>
                  <a:lnTo>
                    <a:pt x="737" y="1499"/>
                  </a:lnTo>
                  <a:lnTo>
                    <a:pt x="664" y="1536"/>
                  </a:lnTo>
                  <a:lnTo>
                    <a:pt x="603" y="1499"/>
                  </a:lnTo>
                  <a:lnTo>
                    <a:pt x="541" y="1499"/>
                  </a:lnTo>
                  <a:lnTo>
                    <a:pt x="503" y="1413"/>
                  </a:lnTo>
                  <a:lnTo>
                    <a:pt x="479" y="1327"/>
                  </a:lnTo>
                  <a:lnTo>
                    <a:pt x="479" y="1241"/>
                  </a:lnTo>
                  <a:lnTo>
                    <a:pt x="442" y="1168"/>
                  </a:lnTo>
                  <a:lnTo>
                    <a:pt x="405" y="1082"/>
                  </a:lnTo>
                  <a:lnTo>
                    <a:pt x="405" y="996"/>
                  </a:lnTo>
                  <a:lnTo>
                    <a:pt x="381" y="922"/>
                  </a:lnTo>
                  <a:lnTo>
                    <a:pt x="381" y="835"/>
                  </a:lnTo>
                  <a:lnTo>
                    <a:pt x="442" y="835"/>
                  </a:lnTo>
                  <a:lnTo>
                    <a:pt x="442" y="749"/>
                  </a:lnTo>
                  <a:lnTo>
                    <a:pt x="381" y="749"/>
                  </a:lnTo>
                  <a:lnTo>
                    <a:pt x="319" y="663"/>
                  </a:lnTo>
                  <a:lnTo>
                    <a:pt x="283" y="627"/>
                  </a:lnTo>
                  <a:lnTo>
                    <a:pt x="246" y="578"/>
                  </a:lnTo>
                  <a:lnTo>
                    <a:pt x="246" y="504"/>
                  </a:lnTo>
                  <a:lnTo>
                    <a:pt x="184" y="454"/>
                  </a:lnTo>
                  <a:lnTo>
                    <a:pt x="160" y="381"/>
                  </a:lnTo>
                  <a:lnTo>
                    <a:pt x="99" y="332"/>
                  </a:lnTo>
                  <a:lnTo>
                    <a:pt x="61" y="259"/>
                  </a:lnTo>
                  <a:lnTo>
                    <a:pt x="24" y="173"/>
                  </a:lnTo>
                  <a:lnTo>
                    <a:pt x="0" y="86"/>
                  </a:lnTo>
                  <a:lnTo>
                    <a:pt x="61" y="50"/>
                  </a:lnTo>
                  <a:lnTo>
                    <a:pt x="0" y="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64" name="Freeform 112"/>
            <p:cNvSpPr>
              <a:spLocks/>
            </p:cNvSpPr>
            <p:nvPr/>
          </p:nvSpPr>
          <p:spPr bwMode="auto">
            <a:xfrm>
              <a:off x="3021" y="3022"/>
              <a:ext cx="524" cy="385"/>
            </a:xfrm>
            <a:custGeom>
              <a:avLst/>
              <a:gdLst>
                <a:gd name="T0" fmla="*/ 0 w 1574"/>
                <a:gd name="T1" fmla="*/ 0 h 1155"/>
                <a:gd name="T2" fmla="*/ 0 w 1574"/>
                <a:gd name="T3" fmla="*/ 0 h 1155"/>
                <a:gd name="T4" fmla="*/ 0 w 1574"/>
                <a:gd name="T5" fmla="*/ 0 h 1155"/>
                <a:gd name="T6" fmla="*/ 0 w 1574"/>
                <a:gd name="T7" fmla="*/ 0 h 1155"/>
                <a:gd name="T8" fmla="*/ 0 w 1574"/>
                <a:gd name="T9" fmla="*/ 0 h 1155"/>
                <a:gd name="T10" fmla="*/ 0 w 1574"/>
                <a:gd name="T11" fmla="*/ 0 h 1155"/>
                <a:gd name="T12" fmla="*/ 0 w 1574"/>
                <a:gd name="T13" fmla="*/ 0 h 1155"/>
                <a:gd name="T14" fmla="*/ 0 w 1574"/>
                <a:gd name="T15" fmla="*/ 0 h 1155"/>
                <a:gd name="T16" fmla="*/ 0 w 1574"/>
                <a:gd name="T17" fmla="*/ 0 h 1155"/>
                <a:gd name="T18" fmla="*/ 0 w 1574"/>
                <a:gd name="T19" fmla="*/ 0 h 1155"/>
                <a:gd name="T20" fmla="*/ 0 w 1574"/>
                <a:gd name="T21" fmla="*/ 0 h 1155"/>
                <a:gd name="T22" fmla="*/ 0 w 1574"/>
                <a:gd name="T23" fmla="*/ 0 h 1155"/>
                <a:gd name="T24" fmla="*/ 0 w 1574"/>
                <a:gd name="T25" fmla="*/ 0 h 1155"/>
                <a:gd name="T26" fmla="*/ 0 w 1574"/>
                <a:gd name="T27" fmla="*/ 0 h 1155"/>
                <a:gd name="T28" fmla="*/ 0 w 1574"/>
                <a:gd name="T29" fmla="*/ 0 h 1155"/>
                <a:gd name="T30" fmla="*/ 0 w 1574"/>
                <a:gd name="T31" fmla="*/ 0 h 1155"/>
                <a:gd name="T32" fmla="*/ 0 w 1574"/>
                <a:gd name="T33" fmla="*/ 0 h 1155"/>
                <a:gd name="T34" fmla="*/ 0 w 1574"/>
                <a:gd name="T35" fmla="*/ 0 h 1155"/>
                <a:gd name="T36" fmla="*/ 0 w 1574"/>
                <a:gd name="T37" fmla="*/ 0 h 1155"/>
                <a:gd name="T38" fmla="*/ 0 w 1574"/>
                <a:gd name="T39" fmla="*/ 0 h 1155"/>
                <a:gd name="T40" fmla="*/ 0 w 1574"/>
                <a:gd name="T41" fmla="*/ 0 h 1155"/>
                <a:gd name="T42" fmla="*/ 0 w 1574"/>
                <a:gd name="T43" fmla="*/ 0 h 1155"/>
                <a:gd name="T44" fmla="*/ 0 w 1574"/>
                <a:gd name="T45" fmla="*/ 0 h 1155"/>
                <a:gd name="T46" fmla="*/ 0 w 1574"/>
                <a:gd name="T47" fmla="*/ 0 h 1155"/>
                <a:gd name="T48" fmla="*/ 0 w 1574"/>
                <a:gd name="T49" fmla="*/ 0 h 1155"/>
                <a:gd name="T50" fmla="*/ 0 w 1574"/>
                <a:gd name="T51" fmla="*/ 0 h 1155"/>
                <a:gd name="T52" fmla="*/ 0 w 1574"/>
                <a:gd name="T53" fmla="*/ 0 h 1155"/>
                <a:gd name="T54" fmla="*/ 0 w 1574"/>
                <a:gd name="T55" fmla="*/ 0 h 1155"/>
                <a:gd name="T56" fmla="*/ 0 w 1574"/>
                <a:gd name="T57" fmla="*/ 0 h 1155"/>
                <a:gd name="T58" fmla="*/ 0 w 1574"/>
                <a:gd name="T59" fmla="*/ 0 h 1155"/>
                <a:gd name="T60" fmla="*/ 0 w 1574"/>
                <a:gd name="T61" fmla="*/ 0 h 1155"/>
                <a:gd name="T62" fmla="*/ 0 w 1574"/>
                <a:gd name="T63" fmla="*/ 0 h 1155"/>
                <a:gd name="T64" fmla="*/ 0 w 1574"/>
                <a:gd name="T65" fmla="*/ 0 h 1155"/>
                <a:gd name="T66" fmla="*/ 0 w 1574"/>
                <a:gd name="T67" fmla="*/ 0 h 1155"/>
                <a:gd name="T68" fmla="*/ 0 w 1574"/>
                <a:gd name="T69" fmla="*/ 0 h 1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4"/>
                <a:gd name="T106" fmla="*/ 0 h 1155"/>
                <a:gd name="T107" fmla="*/ 1574 w 1574"/>
                <a:gd name="T108" fmla="*/ 1155 h 1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4" h="1155">
                  <a:moveTo>
                    <a:pt x="1352" y="627"/>
                  </a:moveTo>
                  <a:lnTo>
                    <a:pt x="1291" y="577"/>
                  </a:lnTo>
                  <a:lnTo>
                    <a:pt x="1217" y="541"/>
                  </a:lnTo>
                  <a:lnTo>
                    <a:pt x="1156" y="541"/>
                  </a:lnTo>
                  <a:lnTo>
                    <a:pt x="1094" y="541"/>
                  </a:lnTo>
                  <a:lnTo>
                    <a:pt x="1057" y="455"/>
                  </a:lnTo>
                  <a:lnTo>
                    <a:pt x="1057" y="368"/>
                  </a:lnTo>
                  <a:lnTo>
                    <a:pt x="1032" y="332"/>
                  </a:lnTo>
                  <a:lnTo>
                    <a:pt x="959" y="295"/>
                  </a:lnTo>
                  <a:lnTo>
                    <a:pt x="934" y="295"/>
                  </a:lnTo>
                  <a:lnTo>
                    <a:pt x="861" y="246"/>
                  </a:lnTo>
                  <a:lnTo>
                    <a:pt x="799" y="209"/>
                  </a:lnTo>
                  <a:lnTo>
                    <a:pt x="775" y="123"/>
                  </a:lnTo>
                  <a:lnTo>
                    <a:pt x="737" y="37"/>
                  </a:lnTo>
                  <a:lnTo>
                    <a:pt x="701" y="0"/>
                  </a:lnTo>
                  <a:lnTo>
                    <a:pt x="639" y="37"/>
                  </a:lnTo>
                  <a:lnTo>
                    <a:pt x="578" y="87"/>
                  </a:lnTo>
                  <a:lnTo>
                    <a:pt x="517" y="87"/>
                  </a:lnTo>
                  <a:lnTo>
                    <a:pt x="442" y="123"/>
                  </a:lnTo>
                  <a:lnTo>
                    <a:pt x="381" y="123"/>
                  </a:lnTo>
                  <a:lnTo>
                    <a:pt x="320" y="123"/>
                  </a:lnTo>
                  <a:lnTo>
                    <a:pt x="258" y="123"/>
                  </a:lnTo>
                  <a:lnTo>
                    <a:pt x="222" y="87"/>
                  </a:lnTo>
                  <a:lnTo>
                    <a:pt x="160" y="87"/>
                  </a:lnTo>
                  <a:lnTo>
                    <a:pt x="124" y="173"/>
                  </a:lnTo>
                  <a:lnTo>
                    <a:pt x="124" y="209"/>
                  </a:lnTo>
                  <a:lnTo>
                    <a:pt x="99" y="295"/>
                  </a:lnTo>
                  <a:lnTo>
                    <a:pt x="124" y="368"/>
                  </a:lnTo>
                  <a:lnTo>
                    <a:pt x="124" y="455"/>
                  </a:lnTo>
                  <a:lnTo>
                    <a:pt x="124" y="541"/>
                  </a:lnTo>
                  <a:lnTo>
                    <a:pt x="61" y="577"/>
                  </a:lnTo>
                  <a:lnTo>
                    <a:pt x="0" y="627"/>
                  </a:lnTo>
                  <a:lnTo>
                    <a:pt x="0" y="713"/>
                  </a:lnTo>
                  <a:lnTo>
                    <a:pt x="0" y="787"/>
                  </a:lnTo>
                  <a:lnTo>
                    <a:pt x="0" y="872"/>
                  </a:lnTo>
                  <a:lnTo>
                    <a:pt x="0" y="958"/>
                  </a:lnTo>
                  <a:lnTo>
                    <a:pt x="0" y="996"/>
                  </a:lnTo>
                  <a:lnTo>
                    <a:pt x="61" y="1033"/>
                  </a:lnTo>
                  <a:lnTo>
                    <a:pt x="99" y="1119"/>
                  </a:lnTo>
                  <a:lnTo>
                    <a:pt x="160" y="1155"/>
                  </a:lnTo>
                  <a:lnTo>
                    <a:pt x="222" y="1155"/>
                  </a:lnTo>
                  <a:lnTo>
                    <a:pt x="283" y="1119"/>
                  </a:lnTo>
                  <a:lnTo>
                    <a:pt x="320" y="1033"/>
                  </a:lnTo>
                  <a:lnTo>
                    <a:pt x="381" y="996"/>
                  </a:lnTo>
                  <a:lnTo>
                    <a:pt x="419" y="996"/>
                  </a:lnTo>
                  <a:lnTo>
                    <a:pt x="480" y="996"/>
                  </a:lnTo>
                  <a:lnTo>
                    <a:pt x="517" y="1033"/>
                  </a:lnTo>
                  <a:lnTo>
                    <a:pt x="578" y="1033"/>
                  </a:lnTo>
                  <a:lnTo>
                    <a:pt x="639" y="1033"/>
                  </a:lnTo>
                  <a:lnTo>
                    <a:pt x="701" y="1033"/>
                  </a:lnTo>
                  <a:lnTo>
                    <a:pt x="775" y="1033"/>
                  </a:lnTo>
                  <a:lnTo>
                    <a:pt x="799" y="958"/>
                  </a:lnTo>
                  <a:lnTo>
                    <a:pt x="861" y="910"/>
                  </a:lnTo>
                  <a:lnTo>
                    <a:pt x="898" y="836"/>
                  </a:lnTo>
                  <a:lnTo>
                    <a:pt x="959" y="787"/>
                  </a:lnTo>
                  <a:lnTo>
                    <a:pt x="1032" y="713"/>
                  </a:lnTo>
                  <a:lnTo>
                    <a:pt x="1094" y="663"/>
                  </a:lnTo>
                  <a:lnTo>
                    <a:pt x="1118" y="663"/>
                  </a:lnTo>
                  <a:lnTo>
                    <a:pt x="1193" y="627"/>
                  </a:lnTo>
                  <a:lnTo>
                    <a:pt x="1254" y="577"/>
                  </a:lnTo>
                  <a:lnTo>
                    <a:pt x="1291" y="577"/>
                  </a:lnTo>
                  <a:lnTo>
                    <a:pt x="1352" y="627"/>
                  </a:lnTo>
                  <a:lnTo>
                    <a:pt x="1413" y="627"/>
                  </a:lnTo>
                  <a:lnTo>
                    <a:pt x="1475" y="627"/>
                  </a:lnTo>
                  <a:lnTo>
                    <a:pt x="1549" y="627"/>
                  </a:lnTo>
                  <a:lnTo>
                    <a:pt x="1574" y="627"/>
                  </a:lnTo>
                  <a:lnTo>
                    <a:pt x="1352" y="627"/>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65" name="Freeform 113"/>
            <p:cNvSpPr>
              <a:spLocks/>
            </p:cNvSpPr>
            <p:nvPr/>
          </p:nvSpPr>
          <p:spPr bwMode="auto">
            <a:xfrm>
              <a:off x="3021" y="3022"/>
              <a:ext cx="524" cy="385"/>
            </a:xfrm>
            <a:custGeom>
              <a:avLst/>
              <a:gdLst>
                <a:gd name="T0" fmla="*/ 0 w 1574"/>
                <a:gd name="T1" fmla="*/ 0 h 1155"/>
                <a:gd name="T2" fmla="*/ 0 w 1574"/>
                <a:gd name="T3" fmla="*/ 0 h 1155"/>
                <a:gd name="T4" fmla="*/ 0 w 1574"/>
                <a:gd name="T5" fmla="*/ 0 h 1155"/>
                <a:gd name="T6" fmla="*/ 0 w 1574"/>
                <a:gd name="T7" fmla="*/ 0 h 1155"/>
                <a:gd name="T8" fmla="*/ 0 w 1574"/>
                <a:gd name="T9" fmla="*/ 0 h 1155"/>
                <a:gd name="T10" fmla="*/ 0 w 1574"/>
                <a:gd name="T11" fmla="*/ 0 h 1155"/>
                <a:gd name="T12" fmla="*/ 0 w 1574"/>
                <a:gd name="T13" fmla="*/ 0 h 1155"/>
                <a:gd name="T14" fmla="*/ 0 w 1574"/>
                <a:gd name="T15" fmla="*/ 0 h 1155"/>
                <a:gd name="T16" fmla="*/ 0 w 1574"/>
                <a:gd name="T17" fmla="*/ 0 h 1155"/>
                <a:gd name="T18" fmla="*/ 0 w 1574"/>
                <a:gd name="T19" fmla="*/ 0 h 1155"/>
                <a:gd name="T20" fmla="*/ 0 w 1574"/>
                <a:gd name="T21" fmla="*/ 0 h 1155"/>
                <a:gd name="T22" fmla="*/ 0 w 1574"/>
                <a:gd name="T23" fmla="*/ 0 h 1155"/>
                <a:gd name="T24" fmla="*/ 0 w 1574"/>
                <a:gd name="T25" fmla="*/ 0 h 1155"/>
                <a:gd name="T26" fmla="*/ 0 w 1574"/>
                <a:gd name="T27" fmla="*/ 0 h 1155"/>
                <a:gd name="T28" fmla="*/ 0 w 1574"/>
                <a:gd name="T29" fmla="*/ 0 h 1155"/>
                <a:gd name="T30" fmla="*/ 0 w 1574"/>
                <a:gd name="T31" fmla="*/ 0 h 1155"/>
                <a:gd name="T32" fmla="*/ 0 w 1574"/>
                <a:gd name="T33" fmla="*/ 0 h 1155"/>
                <a:gd name="T34" fmla="*/ 0 w 1574"/>
                <a:gd name="T35" fmla="*/ 0 h 1155"/>
                <a:gd name="T36" fmla="*/ 0 w 1574"/>
                <a:gd name="T37" fmla="*/ 0 h 1155"/>
                <a:gd name="T38" fmla="*/ 0 w 1574"/>
                <a:gd name="T39" fmla="*/ 0 h 1155"/>
                <a:gd name="T40" fmla="*/ 0 w 1574"/>
                <a:gd name="T41" fmla="*/ 0 h 1155"/>
                <a:gd name="T42" fmla="*/ 0 w 1574"/>
                <a:gd name="T43" fmla="*/ 0 h 1155"/>
                <a:gd name="T44" fmla="*/ 0 w 1574"/>
                <a:gd name="T45" fmla="*/ 0 h 1155"/>
                <a:gd name="T46" fmla="*/ 0 w 1574"/>
                <a:gd name="T47" fmla="*/ 0 h 1155"/>
                <a:gd name="T48" fmla="*/ 0 w 1574"/>
                <a:gd name="T49" fmla="*/ 0 h 1155"/>
                <a:gd name="T50" fmla="*/ 0 w 1574"/>
                <a:gd name="T51" fmla="*/ 0 h 1155"/>
                <a:gd name="T52" fmla="*/ 0 w 1574"/>
                <a:gd name="T53" fmla="*/ 0 h 1155"/>
                <a:gd name="T54" fmla="*/ 0 w 1574"/>
                <a:gd name="T55" fmla="*/ 0 h 1155"/>
                <a:gd name="T56" fmla="*/ 0 w 1574"/>
                <a:gd name="T57" fmla="*/ 0 h 1155"/>
                <a:gd name="T58" fmla="*/ 0 w 1574"/>
                <a:gd name="T59" fmla="*/ 0 h 1155"/>
                <a:gd name="T60" fmla="*/ 0 w 1574"/>
                <a:gd name="T61" fmla="*/ 0 h 1155"/>
                <a:gd name="T62" fmla="*/ 0 w 1574"/>
                <a:gd name="T63" fmla="*/ 0 h 1155"/>
                <a:gd name="T64" fmla="*/ 0 w 1574"/>
                <a:gd name="T65" fmla="*/ 0 h 1155"/>
                <a:gd name="T66" fmla="*/ 0 w 1574"/>
                <a:gd name="T67" fmla="*/ 0 h 1155"/>
                <a:gd name="T68" fmla="*/ 0 w 1574"/>
                <a:gd name="T69" fmla="*/ 0 h 1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4"/>
                <a:gd name="T106" fmla="*/ 0 h 1155"/>
                <a:gd name="T107" fmla="*/ 1574 w 1574"/>
                <a:gd name="T108" fmla="*/ 1155 h 11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4" h="1155">
                  <a:moveTo>
                    <a:pt x="1352" y="627"/>
                  </a:moveTo>
                  <a:lnTo>
                    <a:pt x="1291" y="577"/>
                  </a:lnTo>
                  <a:lnTo>
                    <a:pt x="1217" y="541"/>
                  </a:lnTo>
                  <a:lnTo>
                    <a:pt x="1156" y="541"/>
                  </a:lnTo>
                  <a:lnTo>
                    <a:pt x="1094" y="541"/>
                  </a:lnTo>
                  <a:lnTo>
                    <a:pt x="1057" y="455"/>
                  </a:lnTo>
                  <a:lnTo>
                    <a:pt x="1057" y="368"/>
                  </a:lnTo>
                  <a:lnTo>
                    <a:pt x="1032" y="332"/>
                  </a:lnTo>
                  <a:lnTo>
                    <a:pt x="959" y="295"/>
                  </a:lnTo>
                  <a:lnTo>
                    <a:pt x="934" y="295"/>
                  </a:lnTo>
                  <a:lnTo>
                    <a:pt x="861" y="246"/>
                  </a:lnTo>
                  <a:lnTo>
                    <a:pt x="799" y="209"/>
                  </a:lnTo>
                  <a:lnTo>
                    <a:pt x="775" y="123"/>
                  </a:lnTo>
                  <a:lnTo>
                    <a:pt x="737" y="37"/>
                  </a:lnTo>
                  <a:lnTo>
                    <a:pt x="701" y="0"/>
                  </a:lnTo>
                  <a:lnTo>
                    <a:pt x="639" y="37"/>
                  </a:lnTo>
                  <a:lnTo>
                    <a:pt x="578" y="87"/>
                  </a:lnTo>
                  <a:lnTo>
                    <a:pt x="517" y="87"/>
                  </a:lnTo>
                  <a:lnTo>
                    <a:pt x="442" y="123"/>
                  </a:lnTo>
                  <a:lnTo>
                    <a:pt x="381" y="123"/>
                  </a:lnTo>
                  <a:lnTo>
                    <a:pt x="320" y="123"/>
                  </a:lnTo>
                  <a:lnTo>
                    <a:pt x="258" y="123"/>
                  </a:lnTo>
                  <a:lnTo>
                    <a:pt x="222" y="87"/>
                  </a:lnTo>
                  <a:lnTo>
                    <a:pt x="160" y="87"/>
                  </a:lnTo>
                  <a:lnTo>
                    <a:pt x="124" y="173"/>
                  </a:lnTo>
                  <a:lnTo>
                    <a:pt x="124" y="209"/>
                  </a:lnTo>
                  <a:lnTo>
                    <a:pt x="99" y="295"/>
                  </a:lnTo>
                  <a:lnTo>
                    <a:pt x="124" y="368"/>
                  </a:lnTo>
                  <a:lnTo>
                    <a:pt x="124" y="455"/>
                  </a:lnTo>
                  <a:lnTo>
                    <a:pt x="124" y="541"/>
                  </a:lnTo>
                  <a:lnTo>
                    <a:pt x="61" y="577"/>
                  </a:lnTo>
                  <a:lnTo>
                    <a:pt x="0" y="627"/>
                  </a:lnTo>
                  <a:lnTo>
                    <a:pt x="0" y="713"/>
                  </a:lnTo>
                  <a:lnTo>
                    <a:pt x="0" y="787"/>
                  </a:lnTo>
                  <a:lnTo>
                    <a:pt x="0" y="872"/>
                  </a:lnTo>
                  <a:lnTo>
                    <a:pt x="0" y="958"/>
                  </a:lnTo>
                  <a:lnTo>
                    <a:pt x="0" y="996"/>
                  </a:lnTo>
                  <a:lnTo>
                    <a:pt x="61" y="1033"/>
                  </a:lnTo>
                  <a:lnTo>
                    <a:pt x="99" y="1119"/>
                  </a:lnTo>
                  <a:lnTo>
                    <a:pt x="160" y="1155"/>
                  </a:lnTo>
                  <a:lnTo>
                    <a:pt x="222" y="1155"/>
                  </a:lnTo>
                  <a:lnTo>
                    <a:pt x="283" y="1119"/>
                  </a:lnTo>
                  <a:lnTo>
                    <a:pt x="320" y="1033"/>
                  </a:lnTo>
                  <a:lnTo>
                    <a:pt x="381" y="996"/>
                  </a:lnTo>
                  <a:lnTo>
                    <a:pt x="419" y="996"/>
                  </a:lnTo>
                  <a:lnTo>
                    <a:pt x="480" y="996"/>
                  </a:lnTo>
                  <a:lnTo>
                    <a:pt x="517" y="1033"/>
                  </a:lnTo>
                  <a:lnTo>
                    <a:pt x="578" y="1033"/>
                  </a:lnTo>
                  <a:lnTo>
                    <a:pt x="639" y="1033"/>
                  </a:lnTo>
                  <a:lnTo>
                    <a:pt x="701" y="1033"/>
                  </a:lnTo>
                  <a:lnTo>
                    <a:pt x="775" y="1033"/>
                  </a:lnTo>
                  <a:lnTo>
                    <a:pt x="799" y="958"/>
                  </a:lnTo>
                  <a:lnTo>
                    <a:pt x="861" y="910"/>
                  </a:lnTo>
                  <a:lnTo>
                    <a:pt x="898" y="836"/>
                  </a:lnTo>
                  <a:lnTo>
                    <a:pt x="959" y="787"/>
                  </a:lnTo>
                  <a:lnTo>
                    <a:pt x="1032" y="713"/>
                  </a:lnTo>
                  <a:lnTo>
                    <a:pt x="1094" y="663"/>
                  </a:lnTo>
                  <a:lnTo>
                    <a:pt x="1118" y="663"/>
                  </a:lnTo>
                  <a:lnTo>
                    <a:pt x="1193" y="627"/>
                  </a:lnTo>
                  <a:lnTo>
                    <a:pt x="1254" y="577"/>
                  </a:lnTo>
                  <a:lnTo>
                    <a:pt x="1291" y="577"/>
                  </a:lnTo>
                  <a:lnTo>
                    <a:pt x="1352" y="627"/>
                  </a:lnTo>
                  <a:lnTo>
                    <a:pt x="1413" y="627"/>
                  </a:lnTo>
                  <a:lnTo>
                    <a:pt x="1475" y="627"/>
                  </a:lnTo>
                  <a:lnTo>
                    <a:pt x="1549" y="627"/>
                  </a:lnTo>
                  <a:lnTo>
                    <a:pt x="1574" y="627"/>
                  </a:lnTo>
                  <a:lnTo>
                    <a:pt x="1352" y="62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66" name="Freeform 114"/>
            <p:cNvSpPr>
              <a:spLocks/>
            </p:cNvSpPr>
            <p:nvPr/>
          </p:nvSpPr>
          <p:spPr bwMode="auto">
            <a:xfrm>
              <a:off x="2636" y="2510"/>
              <a:ext cx="618" cy="524"/>
            </a:xfrm>
            <a:custGeom>
              <a:avLst/>
              <a:gdLst>
                <a:gd name="T0" fmla="*/ 0 w 1856"/>
                <a:gd name="T1" fmla="*/ 0 h 1572"/>
                <a:gd name="T2" fmla="*/ 0 w 1856"/>
                <a:gd name="T3" fmla="*/ 0 h 1572"/>
                <a:gd name="T4" fmla="*/ 0 w 1856"/>
                <a:gd name="T5" fmla="*/ 0 h 1572"/>
                <a:gd name="T6" fmla="*/ 0 w 1856"/>
                <a:gd name="T7" fmla="*/ 0 h 1572"/>
                <a:gd name="T8" fmla="*/ 0 w 1856"/>
                <a:gd name="T9" fmla="*/ 0 h 1572"/>
                <a:gd name="T10" fmla="*/ 0 w 1856"/>
                <a:gd name="T11" fmla="*/ 0 h 1572"/>
                <a:gd name="T12" fmla="*/ 0 w 1856"/>
                <a:gd name="T13" fmla="*/ 0 h 1572"/>
                <a:gd name="T14" fmla="*/ 0 w 1856"/>
                <a:gd name="T15" fmla="*/ 0 h 1572"/>
                <a:gd name="T16" fmla="*/ 0 w 1856"/>
                <a:gd name="T17" fmla="*/ 0 h 1572"/>
                <a:gd name="T18" fmla="*/ 0 w 1856"/>
                <a:gd name="T19" fmla="*/ 0 h 1572"/>
                <a:gd name="T20" fmla="*/ 0 w 1856"/>
                <a:gd name="T21" fmla="*/ 0 h 1572"/>
                <a:gd name="T22" fmla="*/ 0 w 1856"/>
                <a:gd name="T23" fmla="*/ 0 h 1572"/>
                <a:gd name="T24" fmla="*/ 0 w 1856"/>
                <a:gd name="T25" fmla="*/ 0 h 1572"/>
                <a:gd name="T26" fmla="*/ 0 w 1856"/>
                <a:gd name="T27" fmla="*/ 0 h 1572"/>
                <a:gd name="T28" fmla="*/ 0 w 1856"/>
                <a:gd name="T29" fmla="*/ 0 h 1572"/>
                <a:gd name="T30" fmla="*/ 0 w 1856"/>
                <a:gd name="T31" fmla="*/ 0 h 1572"/>
                <a:gd name="T32" fmla="*/ 0 w 1856"/>
                <a:gd name="T33" fmla="*/ 0 h 1572"/>
                <a:gd name="T34" fmla="*/ 0 w 1856"/>
                <a:gd name="T35" fmla="*/ 0 h 1572"/>
                <a:gd name="T36" fmla="*/ 0 w 1856"/>
                <a:gd name="T37" fmla="*/ 0 h 1572"/>
                <a:gd name="T38" fmla="*/ 0 w 1856"/>
                <a:gd name="T39" fmla="*/ 0 h 1572"/>
                <a:gd name="T40" fmla="*/ 0 w 1856"/>
                <a:gd name="T41" fmla="*/ 0 h 1572"/>
                <a:gd name="T42" fmla="*/ 0 w 1856"/>
                <a:gd name="T43" fmla="*/ 0 h 1572"/>
                <a:gd name="T44" fmla="*/ 0 w 1856"/>
                <a:gd name="T45" fmla="*/ 0 h 1572"/>
                <a:gd name="T46" fmla="*/ 0 w 1856"/>
                <a:gd name="T47" fmla="*/ 0 h 1572"/>
                <a:gd name="T48" fmla="*/ 0 w 1856"/>
                <a:gd name="T49" fmla="*/ 0 h 1572"/>
                <a:gd name="T50" fmla="*/ 0 w 1856"/>
                <a:gd name="T51" fmla="*/ 0 h 1572"/>
                <a:gd name="T52" fmla="*/ 0 w 1856"/>
                <a:gd name="T53" fmla="*/ 0 h 1572"/>
                <a:gd name="T54" fmla="*/ 0 w 1856"/>
                <a:gd name="T55" fmla="*/ 0 h 1572"/>
                <a:gd name="T56" fmla="*/ 0 w 1856"/>
                <a:gd name="T57" fmla="*/ 0 h 1572"/>
                <a:gd name="T58" fmla="*/ 0 w 1856"/>
                <a:gd name="T59" fmla="*/ 0 h 1572"/>
                <a:gd name="T60" fmla="*/ 0 w 1856"/>
                <a:gd name="T61" fmla="*/ 0 h 1572"/>
                <a:gd name="T62" fmla="*/ 0 w 1856"/>
                <a:gd name="T63" fmla="*/ 0 h 1572"/>
                <a:gd name="T64" fmla="*/ 0 w 1856"/>
                <a:gd name="T65" fmla="*/ 0 h 1572"/>
                <a:gd name="T66" fmla="*/ 0 w 1856"/>
                <a:gd name="T67" fmla="*/ 0 h 1572"/>
                <a:gd name="T68" fmla="*/ 0 w 1856"/>
                <a:gd name="T69" fmla="*/ 0 h 1572"/>
                <a:gd name="T70" fmla="*/ 0 w 1856"/>
                <a:gd name="T71" fmla="*/ 0 h 1572"/>
                <a:gd name="T72" fmla="*/ 0 w 1856"/>
                <a:gd name="T73" fmla="*/ 0 h 1572"/>
                <a:gd name="T74" fmla="*/ 0 w 1856"/>
                <a:gd name="T75" fmla="*/ 0 h 1572"/>
                <a:gd name="T76" fmla="*/ 0 w 1856"/>
                <a:gd name="T77" fmla="*/ 0 h 1572"/>
                <a:gd name="T78" fmla="*/ 0 w 1856"/>
                <a:gd name="T79" fmla="*/ 0 h 1572"/>
                <a:gd name="T80" fmla="*/ 0 w 1856"/>
                <a:gd name="T81" fmla="*/ 0 h 1572"/>
                <a:gd name="T82" fmla="*/ 0 w 1856"/>
                <a:gd name="T83" fmla="*/ 0 h 1572"/>
                <a:gd name="T84" fmla="*/ 0 w 1856"/>
                <a:gd name="T85" fmla="*/ 0 h 1572"/>
                <a:gd name="T86" fmla="*/ 0 w 1856"/>
                <a:gd name="T87" fmla="*/ 0 h 1572"/>
                <a:gd name="T88" fmla="*/ 0 w 1856"/>
                <a:gd name="T89" fmla="*/ 0 h 1572"/>
                <a:gd name="T90" fmla="*/ 0 w 1856"/>
                <a:gd name="T91" fmla="*/ 0 h 1572"/>
                <a:gd name="T92" fmla="*/ 0 w 1856"/>
                <a:gd name="T93" fmla="*/ 0 h 1572"/>
                <a:gd name="T94" fmla="*/ 0 w 1856"/>
                <a:gd name="T95" fmla="*/ 0 h 1572"/>
                <a:gd name="T96" fmla="*/ 0 w 1856"/>
                <a:gd name="T97" fmla="*/ 0 h 1572"/>
                <a:gd name="T98" fmla="*/ 0 w 1856"/>
                <a:gd name="T99" fmla="*/ 0 h 1572"/>
                <a:gd name="T100" fmla="*/ 0 w 1856"/>
                <a:gd name="T101" fmla="*/ 0 h 1572"/>
                <a:gd name="T102" fmla="*/ 0 w 1856"/>
                <a:gd name="T103" fmla="*/ 0 h 1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6"/>
                <a:gd name="T157" fmla="*/ 0 h 1572"/>
                <a:gd name="T158" fmla="*/ 1856 w 1856"/>
                <a:gd name="T159" fmla="*/ 1572 h 1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6" h="1572">
                  <a:moveTo>
                    <a:pt x="1856" y="1535"/>
                  </a:moveTo>
                  <a:lnTo>
                    <a:pt x="1856" y="1535"/>
                  </a:lnTo>
                  <a:lnTo>
                    <a:pt x="1794" y="1499"/>
                  </a:lnTo>
                  <a:lnTo>
                    <a:pt x="1769" y="1499"/>
                  </a:lnTo>
                  <a:lnTo>
                    <a:pt x="1696" y="1499"/>
                  </a:lnTo>
                  <a:lnTo>
                    <a:pt x="1635" y="1499"/>
                  </a:lnTo>
                  <a:lnTo>
                    <a:pt x="1574" y="1535"/>
                  </a:lnTo>
                  <a:lnTo>
                    <a:pt x="1499" y="1535"/>
                  </a:lnTo>
                  <a:lnTo>
                    <a:pt x="1438" y="1535"/>
                  </a:lnTo>
                  <a:lnTo>
                    <a:pt x="1377" y="1535"/>
                  </a:lnTo>
                  <a:lnTo>
                    <a:pt x="1315" y="1572"/>
                  </a:lnTo>
                  <a:lnTo>
                    <a:pt x="1254" y="1572"/>
                  </a:lnTo>
                  <a:lnTo>
                    <a:pt x="1155" y="1535"/>
                  </a:lnTo>
                  <a:lnTo>
                    <a:pt x="1093" y="1535"/>
                  </a:lnTo>
                  <a:lnTo>
                    <a:pt x="995" y="1535"/>
                  </a:lnTo>
                  <a:lnTo>
                    <a:pt x="934" y="1499"/>
                  </a:lnTo>
                  <a:lnTo>
                    <a:pt x="860" y="1499"/>
                  </a:lnTo>
                  <a:lnTo>
                    <a:pt x="798" y="1499"/>
                  </a:lnTo>
                  <a:lnTo>
                    <a:pt x="737" y="1499"/>
                  </a:lnTo>
                  <a:lnTo>
                    <a:pt x="664" y="1499"/>
                  </a:lnTo>
                  <a:lnTo>
                    <a:pt x="603" y="1499"/>
                  </a:lnTo>
                  <a:lnTo>
                    <a:pt x="541" y="1499"/>
                  </a:lnTo>
                  <a:lnTo>
                    <a:pt x="479" y="1499"/>
                  </a:lnTo>
                  <a:lnTo>
                    <a:pt x="442" y="1499"/>
                  </a:lnTo>
                  <a:lnTo>
                    <a:pt x="381" y="1499"/>
                  </a:lnTo>
                  <a:lnTo>
                    <a:pt x="319" y="1499"/>
                  </a:lnTo>
                  <a:lnTo>
                    <a:pt x="246" y="1499"/>
                  </a:lnTo>
                  <a:lnTo>
                    <a:pt x="184" y="1449"/>
                  </a:lnTo>
                  <a:lnTo>
                    <a:pt x="122" y="1449"/>
                  </a:lnTo>
                  <a:lnTo>
                    <a:pt x="61" y="1449"/>
                  </a:lnTo>
                  <a:lnTo>
                    <a:pt x="0" y="1499"/>
                  </a:lnTo>
                  <a:lnTo>
                    <a:pt x="0" y="1449"/>
                  </a:lnTo>
                  <a:lnTo>
                    <a:pt x="0" y="1413"/>
                  </a:lnTo>
                  <a:lnTo>
                    <a:pt x="0" y="1327"/>
                  </a:lnTo>
                  <a:lnTo>
                    <a:pt x="24" y="1252"/>
                  </a:lnTo>
                  <a:lnTo>
                    <a:pt x="24" y="1166"/>
                  </a:lnTo>
                  <a:lnTo>
                    <a:pt x="61" y="1080"/>
                  </a:lnTo>
                  <a:lnTo>
                    <a:pt x="99" y="995"/>
                  </a:lnTo>
                  <a:lnTo>
                    <a:pt x="99" y="909"/>
                  </a:lnTo>
                  <a:lnTo>
                    <a:pt x="122" y="871"/>
                  </a:lnTo>
                  <a:lnTo>
                    <a:pt x="122" y="785"/>
                  </a:lnTo>
                  <a:lnTo>
                    <a:pt x="184" y="712"/>
                  </a:lnTo>
                  <a:lnTo>
                    <a:pt x="221" y="626"/>
                  </a:lnTo>
                  <a:lnTo>
                    <a:pt x="184" y="540"/>
                  </a:lnTo>
                  <a:lnTo>
                    <a:pt x="160" y="467"/>
                  </a:lnTo>
                  <a:lnTo>
                    <a:pt x="160" y="381"/>
                  </a:lnTo>
                  <a:lnTo>
                    <a:pt x="160" y="295"/>
                  </a:lnTo>
                  <a:lnTo>
                    <a:pt x="122" y="209"/>
                  </a:lnTo>
                  <a:lnTo>
                    <a:pt x="99" y="122"/>
                  </a:lnTo>
                  <a:lnTo>
                    <a:pt x="61" y="48"/>
                  </a:lnTo>
                  <a:lnTo>
                    <a:pt x="122" y="48"/>
                  </a:lnTo>
                  <a:lnTo>
                    <a:pt x="184" y="48"/>
                  </a:lnTo>
                  <a:lnTo>
                    <a:pt x="221" y="0"/>
                  </a:lnTo>
                  <a:lnTo>
                    <a:pt x="319" y="0"/>
                  </a:lnTo>
                  <a:lnTo>
                    <a:pt x="381" y="0"/>
                  </a:lnTo>
                  <a:lnTo>
                    <a:pt x="442" y="0"/>
                  </a:lnTo>
                  <a:lnTo>
                    <a:pt x="479" y="0"/>
                  </a:lnTo>
                  <a:lnTo>
                    <a:pt x="565" y="0"/>
                  </a:lnTo>
                  <a:lnTo>
                    <a:pt x="639" y="0"/>
                  </a:lnTo>
                  <a:lnTo>
                    <a:pt x="664" y="0"/>
                  </a:lnTo>
                  <a:lnTo>
                    <a:pt x="737" y="0"/>
                  </a:lnTo>
                  <a:lnTo>
                    <a:pt x="762" y="86"/>
                  </a:lnTo>
                  <a:lnTo>
                    <a:pt x="798" y="172"/>
                  </a:lnTo>
                  <a:lnTo>
                    <a:pt x="836" y="245"/>
                  </a:lnTo>
                  <a:lnTo>
                    <a:pt x="898" y="295"/>
                  </a:lnTo>
                  <a:lnTo>
                    <a:pt x="959" y="245"/>
                  </a:lnTo>
                  <a:lnTo>
                    <a:pt x="1020" y="295"/>
                  </a:lnTo>
                  <a:lnTo>
                    <a:pt x="1093" y="245"/>
                  </a:lnTo>
                  <a:lnTo>
                    <a:pt x="1118" y="172"/>
                  </a:lnTo>
                  <a:lnTo>
                    <a:pt x="1180" y="172"/>
                  </a:lnTo>
                  <a:lnTo>
                    <a:pt x="1254" y="172"/>
                  </a:lnTo>
                  <a:lnTo>
                    <a:pt x="1315" y="172"/>
                  </a:lnTo>
                  <a:lnTo>
                    <a:pt x="1340" y="245"/>
                  </a:lnTo>
                  <a:lnTo>
                    <a:pt x="1377" y="331"/>
                  </a:lnTo>
                  <a:lnTo>
                    <a:pt x="1413" y="417"/>
                  </a:lnTo>
                  <a:lnTo>
                    <a:pt x="1413" y="503"/>
                  </a:lnTo>
                  <a:lnTo>
                    <a:pt x="1413" y="590"/>
                  </a:lnTo>
                  <a:lnTo>
                    <a:pt x="1438" y="663"/>
                  </a:lnTo>
                  <a:lnTo>
                    <a:pt x="1499" y="663"/>
                  </a:lnTo>
                  <a:lnTo>
                    <a:pt x="1574" y="663"/>
                  </a:lnTo>
                  <a:lnTo>
                    <a:pt x="1635" y="663"/>
                  </a:lnTo>
                  <a:lnTo>
                    <a:pt x="1696" y="663"/>
                  </a:lnTo>
                  <a:lnTo>
                    <a:pt x="1733" y="663"/>
                  </a:lnTo>
                  <a:lnTo>
                    <a:pt x="1733" y="749"/>
                  </a:lnTo>
                  <a:lnTo>
                    <a:pt x="1696" y="835"/>
                  </a:lnTo>
                  <a:lnTo>
                    <a:pt x="1696" y="909"/>
                  </a:lnTo>
                  <a:lnTo>
                    <a:pt x="1635" y="958"/>
                  </a:lnTo>
                  <a:lnTo>
                    <a:pt x="1574" y="958"/>
                  </a:lnTo>
                  <a:lnTo>
                    <a:pt x="1499" y="958"/>
                  </a:lnTo>
                  <a:lnTo>
                    <a:pt x="1438" y="958"/>
                  </a:lnTo>
                  <a:lnTo>
                    <a:pt x="1377" y="958"/>
                  </a:lnTo>
                  <a:lnTo>
                    <a:pt x="1377" y="1044"/>
                  </a:lnTo>
                  <a:lnTo>
                    <a:pt x="1377" y="1118"/>
                  </a:lnTo>
                  <a:lnTo>
                    <a:pt x="1377" y="1204"/>
                  </a:lnTo>
                  <a:lnTo>
                    <a:pt x="1377" y="1290"/>
                  </a:lnTo>
                  <a:lnTo>
                    <a:pt x="1377" y="1375"/>
                  </a:lnTo>
                  <a:lnTo>
                    <a:pt x="1438" y="1449"/>
                  </a:lnTo>
                  <a:lnTo>
                    <a:pt x="1511" y="1499"/>
                  </a:lnTo>
                  <a:lnTo>
                    <a:pt x="1683" y="1486"/>
                  </a:lnTo>
                  <a:lnTo>
                    <a:pt x="1856" y="1535"/>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67" name="Freeform 115"/>
            <p:cNvSpPr>
              <a:spLocks/>
            </p:cNvSpPr>
            <p:nvPr/>
          </p:nvSpPr>
          <p:spPr bwMode="auto">
            <a:xfrm>
              <a:off x="2636" y="2510"/>
              <a:ext cx="618" cy="524"/>
            </a:xfrm>
            <a:custGeom>
              <a:avLst/>
              <a:gdLst>
                <a:gd name="T0" fmla="*/ 0 w 1856"/>
                <a:gd name="T1" fmla="*/ 0 h 1572"/>
                <a:gd name="T2" fmla="*/ 0 w 1856"/>
                <a:gd name="T3" fmla="*/ 0 h 1572"/>
                <a:gd name="T4" fmla="*/ 0 w 1856"/>
                <a:gd name="T5" fmla="*/ 0 h 1572"/>
                <a:gd name="T6" fmla="*/ 0 w 1856"/>
                <a:gd name="T7" fmla="*/ 0 h 1572"/>
                <a:gd name="T8" fmla="*/ 0 w 1856"/>
                <a:gd name="T9" fmla="*/ 0 h 1572"/>
                <a:gd name="T10" fmla="*/ 0 w 1856"/>
                <a:gd name="T11" fmla="*/ 0 h 1572"/>
                <a:gd name="T12" fmla="*/ 0 w 1856"/>
                <a:gd name="T13" fmla="*/ 0 h 1572"/>
                <a:gd name="T14" fmla="*/ 0 w 1856"/>
                <a:gd name="T15" fmla="*/ 0 h 1572"/>
                <a:gd name="T16" fmla="*/ 0 w 1856"/>
                <a:gd name="T17" fmla="*/ 0 h 1572"/>
                <a:gd name="T18" fmla="*/ 0 w 1856"/>
                <a:gd name="T19" fmla="*/ 0 h 1572"/>
                <a:gd name="T20" fmla="*/ 0 w 1856"/>
                <a:gd name="T21" fmla="*/ 0 h 1572"/>
                <a:gd name="T22" fmla="*/ 0 w 1856"/>
                <a:gd name="T23" fmla="*/ 0 h 1572"/>
                <a:gd name="T24" fmla="*/ 0 w 1856"/>
                <a:gd name="T25" fmla="*/ 0 h 1572"/>
                <a:gd name="T26" fmla="*/ 0 w 1856"/>
                <a:gd name="T27" fmla="*/ 0 h 1572"/>
                <a:gd name="T28" fmla="*/ 0 w 1856"/>
                <a:gd name="T29" fmla="*/ 0 h 1572"/>
                <a:gd name="T30" fmla="*/ 0 w 1856"/>
                <a:gd name="T31" fmla="*/ 0 h 1572"/>
                <a:gd name="T32" fmla="*/ 0 w 1856"/>
                <a:gd name="T33" fmla="*/ 0 h 1572"/>
                <a:gd name="T34" fmla="*/ 0 w 1856"/>
                <a:gd name="T35" fmla="*/ 0 h 1572"/>
                <a:gd name="T36" fmla="*/ 0 w 1856"/>
                <a:gd name="T37" fmla="*/ 0 h 1572"/>
                <a:gd name="T38" fmla="*/ 0 w 1856"/>
                <a:gd name="T39" fmla="*/ 0 h 1572"/>
                <a:gd name="T40" fmla="*/ 0 w 1856"/>
                <a:gd name="T41" fmla="*/ 0 h 1572"/>
                <a:gd name="T42" fmla="*/ 0 w 1856"/>
                <a:gd name="T43" fmla="*/ 0 h 1572"/>
                <a:gd name="T44" fmla="*/ 0 w 1856"/>
                <a:gd name="T45" fmla="*/ 0 h 1572"/>
                <a:gd name="T46" fmla="*/ 0 w 1856"/>
                <a:gd name="T47" fmla="*/ 0 h 1572"/>
                <a:gd name="T48" fmla="*/ 0 w 1856"/>
                <a:gd name="T49" fmla="*/ 0 h 1572"/>
                <a:gd name="T50" fmla="*/ 0 w 1856"/>
                <a:gd name="T51" fmla="*/ 0 h 1572"/>
                <a:gd name="T52" fmla="*/ 0 w 1856"/>
                <a:gd name="T53" fmla="*/ 0 h 1572"/>
                <a:gd name="T54" fmla="*/ 0 w 1856"/>
                <a:gd name="T55" fmla="*/ 0 h 1572"/>
                <a:gd name="T56" fmla="*/ 0 w 1856"/>
                <a:gd name="T57" fmla="*/ 0 h 1572"/>
                <a:gd name="T58" fmla="*/ 0 w 1856"/>
                <a:gd name="T59" fmla="*/ 0 h 1572"/>
                <a:gd name="T60" fmla="*/ 0 w 1856"/>
                <a:gd name="T61" fmla="*/ 0 h 1572"/>
                <a:gd name="T62" fmla="*/ 0 w 1856"/>
                <a:gd name="T63" fmla="*/ 0 h 1572"/>
                <a:gd name="T64" fmla="*/ 0 w 1856"/>
                <a:gd name="T65" fmla="*/ 0 h 1572"/>
                <a:gd name="T66" fmla="*/ 0 w 1856"/>
                <a:gd name="T67" fmla="*/ 0 h 1572"/>
                <a:gd name="T68" fmla="*/ 0 w 1856"/>
                <a:gd name="T69" fmla="*/ 0 h 1572"/>
                <a:gd name="T70" fmla="*/ 0 w 1856"/>
                <a:gd name="T71" fmla="*/ 0 h 1572"/>
                <a:gd name="T72" fmla="*/ 0 w 1856"/>
                <a:gd name="T73" fmla="*/ 0 h 1572"/>
                <a:gd name="T74" fmla="*/ 0 w 1856"/>
                <a:gd name="T75" fmla="*/ 0 h 1572"/>
                <a:gd name="T76" fmla="*/ 0 w 1856"/>
                <a:gd name="T77" fmla="*/ 0 h 1572"/>
                <a:gd name="T78" fmla="*/ 0 w 1856"/>
                <a:gd name="T79" fmla="*/ 0 h 1572"/>
                <a:gd name="T80" fmla="*/ 0 w 1856"/>
                <a:gd name="T81" fmla="*/ 0 h 1572"/>
                <a:gd name="T82" fmla="*/ 0 w 1856"/>
                <a:gd name="T83" fmla="*/ 0 h 1572"/>
                <a:gd name="T84" fmla="*/ 0 w 1856"/>
                <a:gd name="T85" fmla="*/ 0 h 1572"/>
                <a:gd name="T86" fmla="*/ 0 w 1856"/>
                <a:gd name="T87" fmla="*/ 0 h 1572"/>
                <a:gd name="T88" fmla="*/ 0 w 1856"/>
                <a:gd name="T89" fmla="*/ 0 h 1572"/>
                <a:gd name="T90" fmla="*/ 0 w 1856"/>
                <a:gd name="T91" fmla="*/ 0 h 1572"/>
                <a:gd name="T92" fmla="*/ 0 w 1856"/>
                <a:gd name="T93" fmla="*/ 0 h 1572"/>
                <a:gd name="T94" fmla="*/ 0 w 1856"/>
                <a:gd name="T95" fmla="*/ 0 h 1572"/>
                <a:gd name="T96" fmla="*/ 0 w 1856"/>
                <a:gd name="T97" fmla="*/ 0 h 1572"/>
                <a:gd name="T98" fmla="*/ 0 w 1856"/>
                <a:gd name="T99" fmla="*/ 0 h 1572"/>
                <a:gd name="T100" fmla="*/ 0 w 1856"/>
                <a:gd name="T101" fmla="*/ 0 h 1572"/>
                <a:gd name="T102" fmla="*/ 0 w 1856"/>
                <a:gd name="T103" fmla="*/ 0 h 1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6"/>
                <a:gd name="T157" fmla="*/ 0 h 1572"/>
                <a:gd name="T158" fmla="*/ 1856 w 1856"/>
                <a:gd name="T159" fmla="*/ 1572 h 1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6" h="1572">
                  <a:moveTo>
                    <a:pt x="1856" y="1535"/>
                  </a:moveTo>
                  <a:lnTo>
                    <a:pt x="1856" y="1535"/>
                  </a:lnTo>
                  <a:lnTo>
                    <a:pt x="1794" y="1499"/>
                  </a:lnTo>
                  <a:lnTo>
                    <a:pt x="1769" y="1499"/>
                  </a:lnTo>
                  <a:lnTo>
                    <a:pt x="1696" y="1499"/>
                  </a:lnTo>
                  <a:lnTo>
                    <a:pt x="1635" y="1499"/>
                  </a:lnTo>
                  <a:lnTo>
                    <a:pt x="1574" y="1535"/>
                  </a:lnTo>
                  <a:lnTo>
                    <a:pt x="1499" y="1535"/>
                  </a:lnTo>
                  <a:lnTo>
                    <a:pt x="1438" y="1535"/>
                  </a:lnTo>
                  <a:lnTo>
                    <a:pt x="1377" y="1535"/>
                  </a:lnTo>
                  <a:lnTo>
                    <a:pt x="1315" y="1572"/>
                  </a:lnTo>
                  <a:lnTo>
                    <a:pt x="1254" y="1572"/>
                  </a:lnTo>
                  <a:lnTo>
                    <a:pt x="1155" y="1535"/>
                  </a:lnTo>
                  <a:lnTo>
                    <a:pt x="1093" y="1535"/>
                  </a:lnTo>
                  <a:lnTo>
                    <a:pt x="995" y="1535"/>
                  </a:lnTo>
                  <a:lnTo>
                    <a:pt x="934" y="1499"/>
                  </a:lnTo>
                  <a:lnTo>
                    <a:pt x="860" y="1499"/>
                  </a:lnTo>
                  <a:lnTo>
                    <a:pt x="798" y="1499"/>
                  </a:lnTo>
                  <a:lnTo>
                    <a:pt x="737" y="1499"/>
                  </a:lnTo>
                  <a:lnTo>
                    <a:pt x="664" y="1499"/>
                  </a:lnTo>
                  <a:lnTo>
                    <a:pt x="603" y="1499"/>
                  </a:lnTo>
                  <a:lnTo>
                    <a:pt x="541" y="1499"/>
                  </a:lnTo>
                  <a:lnTo>
                    <a:pt x="479" y="1499"/>
                  </a:lnTo>
                  <a:lnTo>
                    <a:pt x="442" y="1499"/>
                  </a:lnTo>
                  <a:lnTo>
                    <a:pt x="381" y="1499"/>
                  </a:lnTo>
                  <a:lnTo>
                    <a:pt x="319" y="1499"/>
                  </a:lnTo>
                  <a:lnTo>
                    <a:pt x="246" y="1499"/>
                  </a:lnTo>
                  <a:lnTo>
                    <a:pt x="184" y="1449"/>
                  </a:lnTo>
                  <a:lnTo>
                    <a:pt x="122" y="1449"/>
                  </a:lnTo>
                  <a:lnTo>
                    <a:pt x="61" y="1449"/>
                  </a:lnTo>
                  <a:lnTo>
                    <a:pt x="0" y="1499"/>
                  </a:lnTo>
                  <a:lnTo>
                    <a:pt x="0" y="1449"/>
                  </a:lnTo>
                  <a:lnTo>
                    <a:pt x="0" y="1413"/>
                  </a:lnTo>
                  <a:lnTo>
                    <a:pt x="0" y="1327"/>
                  </a:lnTo>
                  <a:lnTo>
                    <a:pt x="24" y="1252"/>
                  </a:lnTo>
                  <a:lnTo>
                    <a:pt x="24" y="1166"/>
                  </a:lnTo>
                  <a:lnTo>
                    <a:pt x="61" y="1080"/>
                  </a:lnTo>
                  <a:lnTo>
                    <a:pt x="99" y="995"/>
                  </a:lnTo>
                  <a:lnTo>
                    <a:pt x="99" y="909"/>
                  </a:lnTo>
                  <a:lnTo>
                    <a:pt x="122" y="871"/>
                  </a:lnTo>
                  <a:lnTo>
                    <a:pt x="122" y="785"/>
                  </a:lnTo>
                  <a:lnTo>
                    <a:pt x="184" y="712"/>
                  </a:lnTo>
                  <a:lnTo>
                    <a:pt x="221" y="626"/>
                  </a:lnTo>
                  <a:lnTo>
                    <a:pt x="184" y="540"/>
                  </a:lnTo>
                  <a:lnTo>
                    <a:pt x="160" y="467"/>
                  </a:lnTo>
                  <a:lnTo>
                    <a:pt x="160" y="381"/>
                  </a:lnTo>
                  <a:lnTo>
                    <a:pt x="160" y="295"/>
                  </a:lnTo>
                  <a:lnTo>
                    <a:pt x="122" y="209"/>
                  </a:lnTo>
                  <a:lnTo>
                    <a:pt x="99" y="122"/>
                  </a:lnTo>
                  <a:lnTo>
                    <a:pt x="61" y="48"/>
                  </a:lnTo>
                  <a:lnTo>
                    <a:pt x="122" y="48"/>
                  </a:lnTo>
                  <a:lnTo>
                    <a:pt x="184" y="48"/>
                  </a:lnTo>
                  <a:lnTo>
                    <a:pt x="221" y="0"/>
                  </a:lnTo>
                  <a:lnTo>
                    <a:pt x="319" y="0"/>
                  </a:lnTo>
                  <a:lnTo>
                    <a:pt x="381" y="0"/>
                  </a:lnTo>
                  <a:lnTo>
                    <a:pt x="442" y="0"/>
                  </a:lnTo>
                  <a:lnTo>
                    <a:pt x="479" y="0"/>
                  </a:lnTo>
                  <a:lnTo>
                    <a:pt x="565" y="0"/>
                  </a:lnTo>
                  <a:lnTo>
                    <a:pt x="639" y="0"/>
                  </a:lnTo>
                  <a:lnTo>
                    <a:pt x="664" y="0"/>
                  </a:lnTo>
                  <a:lnTo>
                    <a:pt x="737" y="0"/>
                  </a:lnTo>
                  <a:lnTo>
                    <a:pt x="762" y="86"/>
                  </a:lnTo>
                  <a:lnTo>
                    <a:pt x="798" y="172"/>
                  </a:lnTo>
                  <a:lnTo>
                    <a:pt x="836" y="245"/>
                  </a:lnTo>
                  <a:lnTo>
                    <a:pt x="898" y="295"/>
                  </a:lnTo>
                  <a:lnTo>
                    <a:pt x="959" y="245"/>
                  </a:lnTo>
                  <a:lnTo>
                    <a:pt x="1020" y="295"/>
                  </a:lnTo>
                  <a:lnTo>
                    <a:pt x="1093" y="245"/>
                  </a:lnTo>
                  <a:lnTo>
                    <a:pt x="1118" y="172"/>
                  </a:lnTo>
                  <a:lnTo>
                    <a:pt x="1180" y="172"/>
                  </a:lnTo>
                  <a:lnTo>
                    <a:pt x="1254" y="172"/>
                  </a:lnTo>
                  <a:lnTo>
                    <a:pt x="1315" y="172"/>
                  </a:lnTo>
                  <a:lnTo>
                    <a:pt x="1340" y="245"/>
                  </a:lnTo>
                  <a:lnTo>
                    <a:pt x="1377" y="331"/>
                  </a:lnTo>
                  <a:lnTo>
                    <a:pt x="1413" y="417"/>
                  </a:lnTo>
                  <a:lnTo>
                    <a:pt x="1413" y="503"/>
                  </a:lnTo>
                  <a:lnTo>
                    <a:pt x="1413" y="590"/>
                  </a:lnTo>
                  <a:lnTo>
                    <a:pt x="1438" y="663"/>
                  </a:lnTo>
                  <a:lnTo>
                    <a:pt x="1499" y="663"/>
                  </a:lnTo>
                  <a:lnTo>
                    <a:pt x="1574" y="663"/>
                  </a:lnTo>
                  <a:lnTo>
                    <a:pt x="1635" y="663"/>
                  </a:lnTo>
                  <a:lnTo>
                    <a:pt x="1696" y="663"/>
                  </a:lnTo>
                  <a:lnTo>
                    <a:pt x="1733" y="663"/>
                  </a:lnTo>
                  <a:lnTo>
                    <a:pt x="1733" y="749"/>
                  </a:lnTo>
                  <a:lnTo>
                    <a:pt x="1696" y="835"/>
                  </a:lnTo>
                  <a:lnTo>
                    <a:pt x="1696" y="909"/>
                  </a:lnTo>
                  <a:lnTo>
                    <a:pt x="1635" y="958"/>
                  </a:lnTo>
                  <a:lnTo>
                    <a:pt x="1574" y="958"/>
                  </a:lnTo>
                  <a:lnTo>
                    <a:pt x="1499" y="958"/>
                  </a:lnTo>
                  <a:lnTo>
                    <a:pt x="1438" y="958"/>
                  </a:lnTo>
                  <a:lnTo>
                    <a:pt x="1377" y="958"/>
                  </a:lnTo>
                  <a:lnTo>
                    <a:pt x="1377" y="1044"/>
                  </a:lnTo>
                  <a:lnTo>
                    <a:pt x="1377" y="1118"/>
                  </a:lnTo>
                  <a:lnTo>
                    <a:pt x="1377" y="1204"/>
                  </a:lnTo>
                  <a:lnTo>
                    <a:pt x="1377" y="1290"/>
                  </a:lnTo>
                  <a:lnTo>
                    <a:pt x="1377" y="1375"/>
                  </a:lnTo>
                  <a:lnTo>
                    <a:pt x="1438" y="1449"/>
                  </a:lnTo>
                  <a:lnTo>
                    <a:pt x="1511" y="1499"/>
                  </a:lnTo>
                  <a:lnTo>
                    <a:pt x="1683" y="1486"/>
                  </a:lnTo>
                  <a:lnTo>
                    <a:pt x="1856" y="1535"/>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68" name="Freeform 116"/>
            <p:cNvSpPr>
              <a:spLocks/>
            </p:cNvSpPr>
            <p:nvPr/>
          </p:nvSpPr>
          <p:spPr bwMode="auto">
            <a:xfrm>
              <a:off x="3095" y="2609"/>
              <a:ext cx="557" cy="425"/>
            </a:xfrm>
            <a:custGeom>
              <a:avLst/>
              <a:gdLst>
                <a:gd name="T0" fmla="*/ 0 w 1672"/>
                <a:gd name="T1" fmla="*/ 0 h 1277"/>
                <a:gd name="T2" fmla="*/ 0 w 1672"/>
                <a:gd name="T3" fmla="*/ 0 h 1277"/>
                <a:gd name="T4" fmla="*/ 0 w 1672"/>
                <a:gd name="T5" fmla="*/ 0 h 1277"/>
                <a:gd name="T6" fmla="*/ 0 w 1672"/>
                <a:gd name="T7" fmla="*/ 0 h 1277"/>
                <a:gd name="T8" fmla="*/ 0 w 1672"/>
                <a:gd name="T9" fmla="*/ 0 h 1277"/>
                <a:gd name="T10" fmla="*/ 0 w 1672"/>
                <a:gd name="T11" fmla="*/ 0 h 1277"/>
                <a:gd name="T12" fmla="*/ 0 w 1672"/>
                <a:gd name="T13" fmla="*/ 0 h 1277"/>
                <a:gd name="T14" fmla="*/ 0 w 1672"/>
                <a:gd name="T15" fmla="*/ 0 h 1277"/>
                <a:gd name="T16" fmla="*/ 0 w 1672"/>
                <a:gd name="T17" fmla="*/ 0 h 1277"/>
                <a:gd name="T18" fmla="*/ 0 w 1672"/>
                <a:gd name="T19" fmla="*/ 0 h 1277"/>
                <a:gd name="T20" fmla="*/ 0 w 1672"/>
                <a:gd name="T21" fmla="*/ 0 h 1277"/>
                <a:gd name="T22" fmla="*/ 0 w 1672"/>
                <a:gd name="T23" fmla="*/ 0 h 1277"/>
                <a:gd name="T24" fmla="*/ 0 w 1672"/>
                <a:gd name="T25" fmla="*/ 0 h 1277"/>
                <a:gd name="T26" fmla="*/ 0 w 1672"/>
                <a:gd name="T27" fmla="*/ 0 h 1277"/>
                <a:gd name="T28" fmla="*/ 0 w 1672"/>
                <a:gd name="T29" fmla="*/ 0 h 1277"/>
                <a:gd name="T30" fmla="*/ 0 w 1672"/>
                <a:gd name="T31" fmla="*/ 0 h 1277"/>
                <a:gd name="T32" fmla="*/ 0 w 1672"/>
                <a:gd name="T33" fmla="*/ 0 h 1277"/>
                <a:gd name="T34" fmla="*/ 0 w 1672"/>
                <a:gd name="T35" fmla="*/ 0 h 1277"/>
                <a:gd name="T36" fmla="*/ 0 w 1672"/>
                <a:gd name="T37" fmla="*/ 0 h 1277"/>
                <a:gd name="T38" fmla="*/ 0 w 1672"/>
                <a:gd name="T39" fmla="*/ 0 h 1277"/>
                <a:gd name="T40" fmla="*/ 0 w 1672"/>
                <a:gd name="T41" fmla="*/ 0 h 1277"/>
                <a:gd name="T42" fmla="*/ 0 w 1672"/>
                <a:gd name="T43" fmla="*/ 0 h 1277"/>
                <a:gd name="T44" fmla="*/ 0 w 1672"/>
                <a:gd name="T45" fmla="*/ 0 h 1277"/>
                <a:gd name="T46" fmla="*/ 0 w 1672"/>
                <a:gd name="T47" fmla="*/ 0 h 1277"/>
                <a:gd name="T48" fmla="*/ 0 w 1672"/>
                <a:gd name="T49" fmla="*/ 0 h 1277"/>
                <a:gd name="T50" fmla="*/ 0 w 1672"/>
                <a:gd name="T51" fmla="*/ 0 h 1277"/>
                <a:gd name="T52" fmla="*/ 0 w 1672"/>
                <a:gd name="T53" fmla="*/ 0 h 1277"/>
                <a:gd name="T54" fmla="*/ 0 w 1672"/>
                <a:gd name="T55" fmla="*/ 0 h 1277"/>
                <a:gd name="T56" fmla="*/ 0 w 1672"/>
                <a:gd name="T57" fmla="*/ 0 h 1277"/>
                <a:gd name="T58" fmla="*/ 0 w 1672"/>
                <a:gd name="T59" fmla="*/ 0 h 1277"/>
                <a:gd name="T60" fmla="*/ 0 w 1672"/>
                <a:gd name="T61" fmla="*/ 0 h 1277"/>
                <a:gd name="T62" fmla="*/ 0 w 1672"/>
                <a:gd name="T63" fmla="*/ 0 h 1277"/>
                <a:gd name="T64" fmla="*/ 0 w 1672"/>
                <a:gd name="T65" fmla="*/ 0 h 1277"/>
                <a:gd name="T66" fmla="*/ 0 w 1672"/>
                <a:gd name="T67" fmla="*/ 0 h 1277"/>
                <a:gd name="T68" fmla="*/ 0 w 1672"/>
                <a:gd name="T69" fmla="*/ 0 h 1277"/>
                <a:gd name="T70" fmla="*/ 0 w 1672"/>
                <a:gd name="T71" fmla="*/ 0 h 1277"/>
                <a:gd name="T72" fmla="*/ 0 w 1672"/>
                <a:gd name="T73" fmla="*/ 0 h 1277"/>
                <a:gd name="T74" fmla="*/ 0 w 1672"/>
                <a:gd name="T75" fmla="*/ 0 h 1277"/>
                <a:gd name="T76" fmla="*/ 0 w 1672"/>
                <a:gd name="T77" fmla="*/ 0 h 1277"/>
                <a:gd name="T78" fmla="*/ 0 w 1672"/>
                <a:gd name="T79" fmla="*/ 0 h 1277"/>
                <a:gd name="T80" fmla="*/ 0 w 1672"/>
                <a:gd name="T81" fmla="*/ 0 h 1277"/>
                <a:gd name="T82" fmla="*/ 0 w 1672"/>
                <a:gd name="T83" fmla="*/ 0 h 1277"/>
                <a:gd name="T84" fmla="*/ 0 w 1672"/>
                <a:gd name="T85" fmla="*/ 0 h 1277"/>
                <a:gd name="T86" fmla="*/ 0 w 1672"/>
                <a:gd name="T87" fmla="*/ 0 h 1277"/>
                <a:gd name="T88" fmla="*/ 0 w 1672"/>
                <a:gd name="T89" fmla="*/ 0 h 1277"/>
                <a:gd name="T90" fmla="*/ 0 w 1672"/>
                <a:gd name="T91" fmla="*/ 0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2"/>
                <a:gd name="T139" fmla="*/ 0 h 1277"/>
                <a:gd name="T140" fmla="*/ 1672 w 1672"/>
                <a:gd name="T141" fmla="*/ 1277 h 1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2" h="1277">
                  <a:moveTo>
                    <a:pt x="159" y="1204"/>
                  </a:moveTo>
                  <a:lnTo>
                    <a:pt x="122" y="1204"/>
                  </a:lnTo>
                  <a:lnTo>
                    <a:pt x="61" y="1154"/>
                  </a:lnTo>
                  <a:lnTo>
                    <a:pt x="0" y="1080"/>
                  </a:lnTo>
                  <a:lnTo>
                    <a:pt x="0" y="995"/>
                  </a:lnTo>
                  <a:lnTo>
                    <a:pt x="0" y="909"/>
                  </a:lnTo>
                  <a:lnTo>
                    <a:pt x="0" y="823"/>
                  </a:lnTo>
                  <a:lnTo>
                    <a:pt x="0" y="749"/>
                  </a:lnTo>
                  <a:lnTo>
                    <a:pt x="0" y="663"/>
                  </a:lnTo>
                  <a:lnTo>
                    <a:pt x="61" y="663"/>
                  </a:lnTo>
                  <a:lnTo>
                    <a:pt x="122" y="663"/>
                  </a:lnTo>
                  <a:lnTo>
                    <a:pt x="197" y="663"/>
                  </a:lnTo>
                  <a:lnTo>
                    <a:pt x="258" y="663"/>
                  </a:lnTo>
                  <a:lnTo>
                    <a:pt x="319" y="614"/>
                  </a:lnTo>
                  <a:lnTo>
                    <a:pt x="319" y="540"/>
                  </a:lnTo>
                  <a:lnTo>
                    <a:pt x="356" y="454"/>
                  </a:lnTo>
                  <a:lnTo>
                    <a:pt x="356" y="368"/>
                  </a:lnTo>
                  <a:lnTo>
                    <a:pt x="417" y="368"/>
                  </a:lnTo>
                  <a:lnTo>
                    <a:pt x="479" y="368"/>
                  </a:lnTo>
                  <a:lnTo>
                    <a:pt x="553" y="417"/>
                  </a:lnTo>
                  <a:lnTo>
                    <a:pt x="614" y="454"/>
                  </a:lnTo>
                  <a:lnTo>
                    <a:pt x="676" y="490"/>
                  </a:lnTo>
                  <a:lnTo>
                    <a:pt x="737" y="454"/>
                  </a:lnTo>
                  <a:lnTo>
                    <a:pt x="810" y="490"/>
                  </a:lnTo>
                  <a:lnTo>
                    <a:pt x="872" y="540"/>
                  </a:lnTo>
                  <a:lnTo>
                    <a:pt x="934" y="576"/>
                  </a:lnTo>
                  <a:lnTo>
                    <a:pt x="995" y="614"/>
                  </a:lnTo>
                  <a:lnTo>
                    <a:pt x="1069" y="663"/>
                  </a:lnTo>
                  <a:lnTo>
                    <a:pt x="1130" y="700"/>
                  </a:lnTo>
                  <a:lnTo>
                    <a:pt x="1191" y="700"/>
                  </a:lnTo>
                  <a:lnTo>
                    <a:pt x="1191" y="614"/>
                  </a:lnTo>
                  <a:lnTo>
                    <a:pt x="1130" y="576"/>
                  </a:lnTo>
                  <a:lnTo>
                    <a:pt x="1069" y="540"/>
                  </a:lnTo>
                  <a:lnTo>
                    <a:pt x="995" y="454"/>
                  </a:lnTo>
                  <a:lnTo>
                    <a:pt x="1032" y="368"/>
                  </a:lnTo>
                  <a:lnTo>
                    <a:pt x="1032" y="295"/>
                  </a:lnTo>
                  <a:lnTo>
                    <a:pt x="1032" y="208"/>
                  </a:lnTo>
                  <a:lnTo>
                    <a:pt x="971" y="172"/>
                  </a:lnTo>
                  <a:lnTo>
                    <a:pt x="995" y="86"/>
                  </a:lnTo>
                  <a:lnTo>
                    <a:pt x="1069" y="36"/>
                  </a:lnTo>
                  <a:lnTo>
                    <a:pt x="1130" y="36"/>
                  </a:lnTo>
                  <a:lnTo>
                    <a:pt x="1191" y="0"/>
                  </a:lnTo>
                  <a:lnTo>
                    <a:pt x="1253" y="0"/>
                  </a:lnTo>
                  <a:lnTo>
                    <a:pt x="1327" y="0"/>
                  </a:lnTo>
                  <a:lnTo>
                    <a:pt x="1352" y="36"/>
                  </a:lnTo>
                  <a:lnTo>
                    <a:pt x="1413" y="36"/>
                  </a:lnTo>
                  <a:lnTo>
                    <a:pt x="1486" y="86"/>
                  </a:lnTo>
                  <a:lnTo>
                    <a:pt x="1548" y="122"/>
                  </a:lnTo>
                  <a:lnTo>
                    <a:pt x="1609" y="172"/>
                  </a:lnTo>
                  <a:lnTo>
                    <a:pt x="1672" y="208"/>
                  </a:lnTo>
                  <a:lnTo>
                    <a:pt x="1672" y="245"/>
                  </a:lnTo>
                  <a:lnTo>
                    <a:pt x="1672" y="331"/>
                  </a:lnTo>
                  <a:lnTo>
                    <a:pt x="1672" y="417"/>
                  </a:lnTo>
                  <a:lnTo>
                    <a:pt x="1647" y="490"/>
                  </a:lnTo>
                  <a:lnTo>
                    <a:pt x="1647" y="576"/>
                  </a:lnTo>
                  <a:lnTo>
                    <a:pt x="1572" y="663"/>
                  </a:lnTo>
                  <a:lnTo>
                    <a:pt x="1572" y="749"/>
                  </a:lnTo>
                  <a:lnTo>
                    <a:pt x="1647" y="785"/>
                  </a:lnTo>
                  <a:lnTo>
                    <a:pt x="1609" y="785"/>
                  </a:lnTo>
                  <a:lnTo>
                    <a:pt x="1548" y="785"/>
                  </a:lnTo>
                  <a:lnTo>
                    <a:pt x="1450" y="823"/>
                  </a:lnTo>
                  <a:lnTo>
                    <a:pt x="1388" y="823"/>
                  </a:lnTo>
                  <a:lnTo>
                    <a:pt x="1327" y="871"/>
                  </a:lnTo>
                  <a:lnTo>
                    <a:pt x="1253" y="909"/>
                  </a:lnTo>
                  <a:lnTo>
                    <a:pt x="1253" y="957"/>
                  </a:lnTo>
                  <a:lnTo>
                    <a:pt x="1253" y="1032"/>
                  </a:lnTo>
                  <a:lnTo>
                    <a:pt x="1253" y="995"/>
                  </a:lnTo>
                  <a:lnTo>
                    <a:pt x="1229" y="995"/>
                  </a:lnTo>
                  <a:lnTo>
                    <a:pt x="1155" y="995"/>
                  </a:lnTo>
                  <a:lnTo>
                    <a:pt x="1093" y="1032"/>
                  </a:lnTo>
                  <a:lnTo>
                    <a:pt x="1069" y="1080"/>
                  </a:lnTo>
                  <a:lnTo>
                    <a:pt x="995" y="1080"/>
                  </a:lnTo>
                  <a:lnTo>
                    <a:pt x="971" y="1154"/>
                  </a:lnTo>
                  <a:lnTo>
                    <a:pt x="872" y="1204"/>
                  </a:lnTo>
                  <a:lnTo>
                    <a:pt x="810" y="1204"/>
                  </a:lnTo>
                  <a:lnTo>
                    <a:pt x="737" y="1240"/>
                  </a:lnTo>
                  <a:lnTo>
                    <a:pt x="676" y="1277"/>
                  </a:lnTo>
                  <a:lnTo>
                    <a:pt x="614" y="1277"/>
                  </a:lnTo>
                  <a:lnTo>
                    <a:pt x="553" y="1240"/>
                  </a:lnTo>
                  <a:lnTo>
                    <a:pt x="479" y="1240"/>
                  </a:lnTo>
                  <a:lnTo>
                    <a:pt x="417" y="1204"/>
                  </a:lnTo>
                  <a:lnTo>
                    <a:pt x="392" y="1204"/>
                  </a:lnTo>
                  <a:lnTo>
                    <a:pt x="319" y="1204"/>
                  </a:lnTo>
                  <a:lnTo>
                    <a:pt x="258" y="1204"/>
                  </a:lnTo>
                  <a:lnTo>
                    <a:pt x="197" y="1240"/>
                  </a:lnTo>
                  <a:lnTo>
                    <a:pt x="159" y="1204"/>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69" name="Freeform 117"/>
            <p:cNvSpPr>
              <a:spLocks/>
            </p:cNvSpPr>
            <p:nvPr/>
          </p:nvSpPr>
          <p:spPr bwMode="auto">
            <a:xfrm>
              <a:off x="3095" y="2609"/>
              <a:ext cx="557" cy="425"/>
            </a:xfrm>
            <a:custGeom>
              <a:avLst/>
              <a:gdLst>
                <a:gd name="T0" fmla="*/ 0 w 1672"/>
                <a:gd name="T1" fmla="*/ 0 h 1277"/>
                <a:gd name="T2" fmla="*/ 0 w 1672"/>
                <a:gd name="T3" fmla="*/ 0 h 1277"/>
                <a:gd name="T4" fmla="*/ 0 w 1672"/>
                <a:gd name="T5" fmla="*/ 0 h 1277"/>
                <a:gd name="T6" fmla="*/ 0 w 1672"/>
                <a:gd name="T7" fmla="*/ 0 h 1277"/>
                <a:gd name="T8" fmla="*/ 0 w 1672"/>
                <a:gd name="T9" fmla="*/ 0 h 1277"/>
                <a:gd name="T10" fmla="*/ 0 w 1672"/>
                <a:gd name="T11" fmla="*/ 0 h 1277"/>
                <a:gd name="T12" fmla="*/ 0 w 1672"/>
                <a:gd name="T13" fmla="*/ 0 h 1277"/>
                <a:gd name="T14" fmla="*/ 0 w 1672"/>
                <a:gd name="T15" fmla="*/ 0 h 1277"/>
                <a:gd name="T16" fmla="*/ 0 w 1672"/>
                <a:gd name="T17" fmla="*/ 0 h 1277"/>
                <a:gd name="T18" fmla="*/ 0 w 1672"/>
                <a:gd name="T19" fmla="*/ 0 h 1277"/>
                <a:gd name="T20" fmla="*/ 0 w 1672"/>
                <a:gd name="T21" fmla="*/ 0 h 1277"/>
                <a:gd name="T22" fmla="*/ 0 w 1672"/>
                <a:gd name="T23" fmla="*/ 0 h 1277"/>
                <a:gd name="T24" fmla="*/ 0 w 1672"/>
                <a:gd name="T25" fmla="*/ 0 h 1277"/>
                <a:gd name="T26" fmla="*/ 0 w 1672"/>
                <a:gd name="T27" fmla="*/ 0 h 1277"/>
                <a:gd name="T28" fmla="*/ 0 w 1672"/>
                <a:gd name="T29" fmla="*/ 0 h 1277"/>
                <a:gd name="T30" fmla="*/ 0 w 1672"/>
                <a:gd name="T31" fmla="*/ 0 h 1277"/>
                <a:gd name="T32" fmla="*/ 0 w 1672"/>
                <a:gd name="T33" fmla="*/ 0 h 1277"/>
                <a:gd name="T34" fmla="*/ 0 w 1672"/>
                <a:gd name="T35" fmla="*/ 0 h 1277"/>
                <a:gd name="T36" fmla="*/ 0 w 1672"/>
                <a:gd name="T37" fmla="*/ 0 h 1277"/>
                <a:gd name="T38" fmla="*/ 0 w 1672"/>
                <a:gd name="T39" fmla="*/ 0 h 1277"/>
                <a:gd name="T40" fmla="*/ 0 w 1672"/>
                <a:gd name="T41" fmla="*/ 0 h 1277"/>
                <a:gd name="T42" fmla="*/ 0 w 1672"/>
                <a:gd name="T43" fmla="*/ 0 h 1277"/>
                <a:gd name="T44" fmla="*/ 0 w 1672"/>
                <a:gd name="T45" fmla="*/ 0 h 1277"/>
                <a:gd name="T46" fmla="*/ 0 w 1672"/>
                <a:gd name="T47" fmla="*/ 0 h 1277"/>
                <a:gd name="T48" fmla="*/ 0 w 1672"/>
                <a:gd name="T49" fmla="*/ 0 h 1277"/>
                <a:gd name="T50" fmla="*/ 0 w 1672"/>
                <a:gd name="T51" fmla="*/ 0 h 1277"/>
                <a:gd name="T52" fmla="*/ 0 w 1672"/>
                <a:gd name="T53" fmla="*/ 0 h 1277"/>
                <a:gd name="T54" fmla="*/ 0 w 1672"/>
                <a:gd name="T55" fmla="*/ 0 h 1277"/>
                <a:gd name="T56" fmla="*/ 0 w 1672"/>
                <a:gd name="T57" fmla="*/ 0 h 1277"/>
                <a:gd name="T58" fmla="*/ 0 w 1672"/>
                <a:gd name="T59" fmla="*/ 0 h 1277"/>
                <a:gd name="T60" fmla="*/ 0 w 1672"/>
                <a:gd name="T61" fmla="*/ 0 h 1277"/>
                <a:gd name="T62" fmla="*/ 0 w 1672"/>
                <a:gd name="T63" fmla="*/ 0 h 1277"/>
                <a:gd name="T64" fmla="*/ 0 w 1672"/>
                <a:gd name="T65" fmla="*/ 0 h 1277"/>
                <a:gd name="T66" fmla="*/ 0 w 1672"/>
                <a:gd name="T67" fmla="*/ 0 h 1277"/>
                <a:gd name="T68" fmla="*/ 0 w 1672"/>
                <a:gd name="T69" fmla="*/ 0 h 1277"/>
                <a:gd name="T70" fmla="*/ 0 w 1672"/>
                <a:gd name="T71" fmla="*/ 0 h 1277"/>
                <a:gd name="T72" fmla="*/ 0 w 1672"/>
                <a:gd name="T73" fmla="*/ 0 h 1277"/>
                <a:gd name="T74" fmla="*/ 0 w 1672"/>
                <a:gd name="T75" fmla="*/ 0 h 1277"/>
                <a:gd name="T76" fmla="*/ 0 w 1672"/>
                <a:gd name="T77" fmla="*/ 0 h 1277"/>
                <a:gd name="T78" fmla="*/ 0 w 1672"/>
                <a:gd name="T79" fmla="*/ 0 h 1277"/>
                <a:gd name="T80" fmla="*/ 0 w 1672"/>
                <a:gd name="T81" fmla="*/ 0 h 1277"/>
                <a:gd name="T82" fmla="*/ 0 w 1672"/>
                <a:gd name="T83" fmla="*/ 0 h 1277"/>
                <a:gd name="T84" fmla="*/ 0 w 1672"/>
                <a:gd name="T85" fmla="*/ 0 h 1277"/>
                <a:gd name="T86" fmla="*/ 0 w 1672"/>
                <a:gd name="T87" fmla="*/ 0 h 1277"/>
                <a:gd name="T88" fmla="*/ 0 w 1672"/>
                <a:gd name="T89" fmla="*/ 0 h 1277"/>
                <a:gd name="T90" fmla="*/ 0 w 1672"/>
                <a:gd name="T91" fmla="*/ 0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2"/>
                <a:gd name="T139" fmla="*/ 0 h 1277"/>
                <a:gd name="T140" fmla="*/ 1672 w 1672"/>
                <a:gd name="T141" fmla="*/ 1277 h 1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2" h="1277">
                  <a:moveTo>
                    <a:pt x="159" y="1204"/>
                  </a:moveTo>
                  <a:lnTo>
                    <a:pt x="122" y="1204"/>
                  </a:lnTo>
                  <a:lnTo>
                    <a:pt x="61" y="1154"/>
                  </a:lnTo>
                  <a:lnTo>
                    <a:pt x="0" y="1080"/>
                  </a:lnTo>
                  <a:lnTo>
                    <a:pt x="0" y="995"/>
                  </a:lnTo>
                  <a:lnTo>
                    <a:pt x="0" y="909"/>
                  </a:lnTo>
                  <a:lnTo>
                    <a:pt x="0" y="823"/>
                  </a:lnTo>
                  <a:lnTo>
                    <a:pt x="0" y="749"/>
                  </a:lnTo>
                  <a:lnTo>
                    <a:pt x="0" y="663"/>
                  </a:lnTo>
                  <a:lnTo>
                    <a:pt x="61" y="663"/>
                  </a:lnTo>
                  <a:lnTo>
                    <a:pt x="122" y="663"/>
                  </a:lnTo>
                  <a:lnTo>
                    <a:pt x="197" y="663"/>
                  </a:lnTo>
                  <a:lnTo>
                    <a:pt x="258" y="663"/>
                  </a:lnTo>
                  <a:lnTo>
                    <a:pt x="319" y="614"/>
                  </a:lnTo>
                  <a:lnTo>
                    <a:pt x="319" y="540"/>
                  </a:lnTo>
                  <a:lnTo>
                    <a:pt x="356" y="454"/>
                  </a:lnTo>
                  <a:lnTo>
                    <a:pt x="356" y="368"/>
                  </a:lnTo>
                  <a:lnTo>
                    <a:pt x="417" y="368"/>
                  </a:lnTo>
                  <a:lnTo>
                    <a:pt x="479" y="368"/>
                  </a:lnTo>
                  <a:lnTo>
                    <a:pt x="553" y="417"/>
                  </a:lnTo>
                  <a:lnTo>
                    <a:pt x="614" y="454"/>
                  </a:lnTo>
                  <a:lnTo>
                    <a:pt x="676" y="490"/>
                  </a:lnTo>
                  <a:lnTo>
                    <a:pt x="737" y="454"/>
                  </a:lnTo>
                  <a:lnTo>
                    <a:pt x="810" y="490"/>
                  </a:lnTo>
                  <a:lnTo>
                    <a:pt x="872" y="540"/>
                  </a:lnTo>
                  <a:lnTo>
                    <a:pt x="934" y="576"/>
                  </a:lnTo>
                  <a:lnTo>
                    <a:pt x="995" y="614"/>
                  </a:lnTo>
                  <a:lnTo>
                    <a:pt x="1069" y="663"/>
                  </a:lnTo>
                  <a:lnTo>
                    <a:pt x="1130" y="700"/>
                  </a:lnTo>
                  <a:lnTo>
                    <a:pt x="1191" y="700"/>
                  </a:lnTo>
                  <a:lnTo>
                    <a:pt x="1191" y="614"/>
                  </a:lnTo>
                  <a:lnTo>
                    <a:pt x="1130" y="576"/>
                  </a:lnTo>
                  <a:lnTo>
                    <a:pt x="1069" y="540"/>
                  </a:lnTo>
                  <a:lnTo>
                    <a:pt x="995" y="454"/>
                  </a:lnTo>
                  <a:lnTo>
                    <a:pt x="1032" y="368"/>
                  </a:lnTo>
                  <a:lnTo>
                    <a:pt x="1032" y="295"/>
                  </a:lnTo>
                  <a:lnTo>
                    <a:pt x="1032" y="208"/>
                  </a:lnTo>
                  <a:lnTo>
                    <a:pt x="971" y="172"/>
                  </a:lnTo>
                  <a:lnTo>
                    <a:pt x="995" y="86"/>
                  </a:lnTo>
                  <a:lnTo>
                    <a:pt x="1069" y="36"/>
                  </a:lnTo>
                  <a:lnTo>
                    <a:pt x="1130" y="36"/>
                  </a:lnTo>
                  <a:lnTo>
                    <a:pt x="1191" y="0"/>
                  </a:lnTo>
                  <a:lnTo>
                    <a:pt x="1253" y="0"/>
                  </a:lnTo>
                  <a:lnTo>
                    <a:pt x="1327" y="0"/>
                  </a:lnTo>
                  <a:lnTo>
                    <a:pt x="1352" y="36"/>
                  </a:lnTo>
                  <a:lnTo>
                    <a:pt x="1413" y="36"/>
                  </a:lnTo>
                  <a:lnTo>
                    <a:pt x="1486" y="86"/>
                  </a:lnTo>
                  <a:lnTo>
                    <a:pt x="1548" y="122"/>
                  </a:lnTo>
                  <a:lnTo>
                    <a:pt x="1609" y="172"/>
                  </a:lnTo>
                  <a:lnTo>
                    <a:pt x="1672" y="208"/>
                  </a:lnTo>
                  <a:lnTo>
                    <a:pt x="1672" y="245"/>
                  </a:lnTo>
                  <a:lnTo>
                    <a:pt x="1672" y="331"/>
                  </a:lnTo>
                  <a:lnTo>
                    <a:pt x="1672" y="417"/>
                  </a:lnTo>
                  <a:lnTo>
                    <a:pt x="1647" y="490"/>
                  </a:lnTo>
                  <a:lnTo>
                    <a:pt x="1647" y="576"/>
                  </a:lnTo>
                  <a:lnTo>
                    <a:pt x="1572" y="663"/>
                  </a:lnTo>
                  <a:lnTo>
                    <a:pt x="1572" y="749"/>
                  </a:lnTo>
                  <a:lnTo>
                    <a:pt x="1647" y="785"/>
                  </a:lnTo>
                  <a:lnTo>
                    <a:pt x="1609" y="785"/>
                  </a:lnTo>
                  <a:lnTo>
                    <a:pt x="1548" y="785"/>
                  </a:lnTo>
                  <a:lnTo>
                    <a:pt x="1450" y="823"/>
                  </a:lnTo>
                  <a:lnTo>
                    <a:pt x="1388" y="823"/>
                  </a:lnTo>
                  <a:lnTo>
                    <a:pt x="1327" y="871"/>
                  </a:lnTo>
                  <a:lnTo>
                    <a:pt x="1253" y="909"/>
                  </a:lnTo>
                  <a:lnTo>
                    <a:pt x="1253" y="957"/>
                  </a:lnTo>
                  <a:lnTo>
                    <a:pt x="1253" y="1032"/>
                  </a:lnTo>
                  <a:lnTo>
                    <a:pt x="1253" y="995"/>
                  </a:lnTo>
                  <a:lnTo>
                    <a:pt x="1229" y="995"/>
                  </a:lnTo>
                  <a:lnTo>
                    <a:pt x="1155" y="995"/>
                  </a:lnTo>
                  <a:lnTo>
                    <a:pt x="1093" y="1032"/>
                  </a:lnTo>
                  <a:lnTo>
                    <a:pt x="1069" y="1080"/>
                  </a:lnTo>
                  <a:lnTo>
                    <a:pt x="995" y="1080"/>
                  </a:lnTo>
                  <a:lnTo>
                    <a:pt x="971" y="1154"/>
                  </a:lnTo>
                  <a:lnTo>
                    <a:pt x="872" y="1204"/>
                  </a:lnTo>
                  <a:lnTo>
                    <a:pt x="810" y="1204"/>
                  </a:lnTo>
                  <a:lnTo>
                    <a:pt x="737" y="1240"/>
                  </a:lnTo>
                  <a:lnTo>
                    <a:pt x="676" y="1277"/>
                  </a:lnTo>
                  <a:lnTo>
                    <a:pt x="614" y="1277"/>
                  </a:lnTo>
                  <a:lnTo>
                    <a:pt x="553" y="1240"/>
                  </a:lnTo>
                  <a:lnTo>
                    <a:pt x="479" y="1240"/>
                  </a:lnTo>
                  <a:lnTo>
                    <a:pt x="417" y="1204"/>
                  </a:lnTo>
                  <a:lnTo>
                    <a:pt x="392" y="1204"/>
                  </a:lnTo>
                  <a:lnTo>
                    <a:pt x="319" y="1204"/>
                  </a:lnTo>
                  <a:lnTo>
                    <a:pt x="258" y="1204"/>
                  </a:lnTo>
                  <a:lnTo>
                    <a:pt x="197" y="1240"/>
                  </a:lnTo>
                  <a:lnTo>
                    <a:pt x="159" y="120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70" name="Freeform 118"/>
            <p:cNvSpPr>
              <a:spLocks/>
            </p:cNvSpPr>
            <p:nvPr/>
          </p:nvSpPr>
          <p:spPr bwMode="auto">
            <a:xfrm>
              <a:off x="3512" y="2731"/>
              <a:ext cx="484" cy="693"/>
            </a:xfrm>
            <a:custGeom>
              <a:avLst/>
              <a:gdLst>
                <a:gd name="T0" fmla="*/ 0 w 1451"/>
                <a:gd name="T1" fmla="*/ 0 h 2077"/>
                <a:gd name="T2" fmla="*/ 0 w 1451"/>
                <a:gd name="T3" fmla="*/ 0 h 2077"/>
                <a:gd name="T4" fmla="*/ 0 w 1451"/>
                <a:gd name="T5" fmla="*/ 0 h 2077"/>
                <a:gd name="T6" fmla="*/ 0 w 1451"/>
                <a:gd name="T7" fmla="*/ 0 h 2077"/>
                <a:gd name="T8" fmla="*/ 0 w 1451"/>
                <a:gd name="T9" fmla="*/ 0 h 2077"/>
                <a:gd name="T10" fmla="*/ 0 w 1451"/>
                <a:gd name="T11" fmla="*/ 0 h 2077"/>
                <a:gd name="T12" fmla="*/ 0 w 1451"/>
                <a:gd name="T13" fmla="*/ 0 h 2077"/>
                <a:gd name="T14" fmla="*/ 0 w 1451"/>
                <a:gd name="T15" fmla="*/ 0 h 2077"/>
                <a:gd name="T16" fmla="*/ 0 w 1451"/>
                <a:gd name="T17" fmla="*/ 0 h 2077"/>
                <a:gd name="T18" fmla="*/ 0 w 1451"/>
                <a:gd name="T19" fmla="*/ 0 h 2077"/>
                <a:gd name="T20" fmla="*/ 0 w 1451"/>
                <a:gd name="T21" fmla="*/ 0 h 2077"/>
                <a:gd name="T22" fmla="*/ 0 w 1451"/>
                <a:gd name="T23" fmla="*/ 0 h 2077"/>
                <a:gd name="T24" fmla="*/ 0 w 1451"/>
                <a:gd name="T25" fmla="*/ 0 h 2077"/>
                <a:gd name="T26" fmla="*/ 0 w 1451"/>
                <a:gd name="T27" fmla="*/ 0 h 2077"/>
                <a:gd name="T28" fmla="*/ 0 w 1451"/>
                <a:gd name="T29" fmla="*/ 0 h 2077"/>
                <a:gd name="T30" fmla="*/ 0 w 1451"/>
                <a:gd name="T31" fmla="*/ 0 h 2077"/>
                <a:gd name="T32" fmla="*/ 0 w 1451"/>
                <a:gd name="T33" fmla="*/ 0 h 2077"/>
                <a:gd name="T34" fmla="*/ 0 w 1451"/>
                <a:gd name="T35" fmla="*/ 0 h 2077"/>
                <a:gd name="T36" fmla="*/ 0 w 1451"/>
                <a:gd name="T37" fmla="*/ 0 h 2077"/>
                <a:gd name="T38" fmla="*/ 0 w 1451"/>
                <a:gd name="T39" fmla="*/ 0 h 2077"/>
                <a:gd name="T40" fmla="*/ 0 w 1451"/>
                <a:gd name="T41" fmla="*/ 0 h 2077"/>
                <a:gd name="T42" fmla="*/ 0 w 1451"/>
                <a:gd name="T43" fmla="*/ 0 h 2077"/>
                <a:gd name="T44" fmla="*/ 0 w 1451"/>
                <a:gd name="T45" fmla="*/ 0 h 2077"/>
                <a:gd name="T46" fmla="*/ 0 w 1451"/>
                <a:gd name="T47" fmla="*/ 0 h 2077"/>
                <a:gd name="T48" fmla="*/ 0 w 1451"/>
                <a:gd name="T49" fmla="*/ 0 h 2077"/>
                <a:gd name="T50" fmla="*/ 0 w 1451"/>
                <a:gd name="T51" fmla="*/ 0 h 2077"/>
                <a:gd name="T52" fmla="*/ 0 w 1451"/>
                <a:gd name="T53" fmla="*/ 0 h 2077"/>
                <a:gd name="T54" fmla="*/ 0 w 1451"/>
                <a:gd name="T55" fmla="*/ 0 h 2077"/>
                <a:gd name="T56" fmla="*/ 0 w 1451"/>
                <a:gd name="T57" fmla="*/ 0 h 2077"/>
                <a:gd name="T58" fmla="*/ 0 w 1451"/>
                <a:gd name="T59" fmla="*/ 0 h 2077"/>
                <a:gd name="T60" fmla="*/ 0 w 1451"/>
                <a:gd name="T61" fmla="*/ 0 h 2077"/>
                <a:gd name="T62" fmla="*/ 0 w 1451"/>
                <a:gd name="T63" fmla="*/ 0 h 2077"/>
                <a:gd name="T64" fmla="*/ 0 w 1451"/>
                <a:gd name="T65" fmla="*/ 0 h 2077"/>
                <a:gd name="T66" fmla="*/ 0 w 1451"/>
                <a:gd name="T67" fmla="*/ 0 h 2077"/>
                <a:gd name="T68" fmla="*/ 0 w 1451"/>
                <a:gd name="T69" fmla="*/ 0 h 2077"/>
                <a:gd name="T70" fmla="*/ 0 w 1451"/>
                <a:gd name="T71" fmla="*/ 0 h 2077"/>
                <a:gd name="T72" fmla="*/ 0 w 1451"/>
                <a:gd name="T73" fmla="*/ 0 h 2077"/>
                <a:gd name="T74" fmla="*/ 0 w 1451"/>
                <a:gd name="T75" fmla="*/ 0 h 2077"/>
                <a:gd name="T76" fmla="*/ 0 w 1451"/>
                <a:gd name="T77" fmla="*/ 0 h 2077"/>
                <a:gd name="T78" fmla="*/ 0 w 1451"/>
                <a:gd name="T79" fmla="*/ 0 h 2077"/>
                <a:gd name="T80" fmla="*/ 0 w 1451"/>
                <a:gd name="T81" fmla="*/ 0 h 2077"/>
                <a:gd name="T82" fmla="*/ 0 w 1451"/>
                <a:gd name="T83" fmla="*/ 0 h 2077"/>
                <a:gd name="T84" fmla="*/ 0 w 1451"/>
                <a:gd name="T85" fmla="*/ 0 h 2077"/>
                <a:gd name="T86" fmla="*/ 0 w 1451"/>
                <a:gd name="T87" fmla="*/ 0 h 2077"/>
                <a:gd name="T88" fmla="*/ 0 w 1451"/>
                <a:gd name="T89" fmla="*/ 0 h 2077"/>
                <a:gd name="T90" fmla="*/ 0 w 1451"/>
                <a:gd name="T91" fmla="*/ 0 h 2077"/>
                <a:gd name="T92" fmla="*/ 0 w 1451"/>
                <a:gd name="T93" fmla="*/ 0 h 2077"/>
                <a:gd name="T94" fmla="*/ 0 w 1451"/>
                <a:gd name="T95" fmla="*/ 0 h 2077"/>
                <a:gd name="T96" fmla="*/ 0 w 1451"/>
                <a:gd name="T97" fmla="*/ 0 h 2077"/>
                <a:gd name="T98" fmla="*/ 0 w 1451"/>
                <a:gd name="T99" fmla="*/ 0 h 2077"/>
                <a:gd name="T100" fmla="*/ 0 w 1451"/>
                <a:gd name="T101" fmla="*/ 0 h 2077"/>
                <a:gd name="T102" fmla="*/ 0 w 1451"/>
                <a:gd name="T103" fmla="*/ 0 h 2077"/>
                <a:gd name="T104" fmla="*/ 0 w 1451"/>
                <a:gd name="T105" fmla="*/ 0 h 2077"/>
                <a:gd name="T106" fmla="*/ 0 w 1451"/>
                <a:gd name="T107" fmla="*/ 0 h 2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1"/>
                <a:gd name="T163" fmla="*/ 0 h 2077"/>
                <a:gd name="T164" fmla="*/ 1451 w 1451"/>
                <a:gd name="T165" fmla="*/ 2077 h 2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1" h="2077">
                  <a:moveTo>
                    <a:pt x="258" y="2077"/>
                  </a:moveTo>
                  <a:lnTo>
                    <a:pt x="258" y="2077"/>
                  </a:lnTo>
                  <a:lnTo>
                    <a:pt x="197" y="2077"/>
                  </a:lnTo>
                  <a:lnTo>
                    <a:pt x="135" y="2077"/>
                  </a:lnTo>
                  <a:lnTo>
                    <a:pt x="99" y="1991"/>
                  </a:lnTo>
                  <a:lnTo>
                    <a:pt x="99" y="1905"/>
                  </a:lnTo>
                  <a:lnTo>
                    <a:pt x="99" y="1830"/>
                  </a:lnTo>
                  <a:lnTo>
                    <a:pt x="135" y="1744"/>
                  </a:lnTo>
                  <a:lnTo>
                    <a:pt x="99" y="1659"/>
                  </a:lnTo>
                  <a:lnTo>
                    <a:pt x="99" y="1585"/>
                  </a:lnTo>
                  <a:lnTo>
                    <a:pt x="99" y="1499"/>
                  </a:lnTo>
                  <a:lnTo>
                    <a:pt x="160" y="1449"/>
                  </a:lnTo>
                  <a:lnTo>
                    <a:pt x="197" y="1364"/>
                  </a:lnTo>
                  <a:lnTo>
                    <a:pt x="258" y="1290"/>
                  </a:lnTo>
                  <a:lnTo>
                    <a:pt x="319" y="1240"/>
                  </a:lnTo>
                  <a:lnTo>
                    <a:pt x="319" y="1167"/>
                  </a:lnTo>
                  <a:lnTo>
                    <a:pt x="319" y="1081"/>
                  </a:lnTo>
                  <a:lnTo>
                    <a:pt x="356" y="1045"/>
                  </a:lnTo>
                  <a:lnTo>
                    <a:pt x="356" y="959"/>
                  </a:lnTo>
                  <a:lnTo>
                    <a:pt x="394" y="872"/>
                  </a:lnTo>
                  <a:lnTo>
                    <a:pt x="356" y="786"/>
                  </a:lnTo>
                  <a:lnTo>
                    <a:pt x="295" y="750"/>
                  </a:lnTo>
                  <a:lnTo>
                    <a:pt x="233" y="750"/>
                  </a:lnTo>
                  <a:lnTo>
                    <a:pt x="160" y="712"/>
                  </a:lnTo>
                  <a:lnTo>
                    <a:pt x="99" y="712"/>
                  </a:lnTo>
                  <a:lnTo>
                    <a:pt x="37" y="712"/>
                  </a:lnTo>
                  <a:lnTo>
                    <a:pt x="0" y="664"/>
                  </a:lnTo>
                  <a:lnTo>
                    <a:pt x="0" y="589"/>
                  </a:lnTo>
                  <a:lnTo>
                    <a:pt x="0" y="541"/>
                  </a:lnTo>
                  <a:lnTo>
                    <a:pt x="74" y="503"/>
                  </a:lnTo>
                  <a:lnTo>
                    <a:pt x="135" y="455"/>
                  </a:lnTo>
                  <a:lnTo>
                    <a:pt x="197" y="455"/>
                  </a:lnTo>
                  <a:lnTo>
                    <a:pt x="295" y="417"/>
                  </a:lnTo>
                  <a:lnTo>
                    <a:pt x="356" y="417"/>
                  </a:lnTo>
                  <a:lnTo>
                    <a:pt x="394" y="417"/>
                  </a:lnTo>
                  <a:lnTo>
                    <a:pt x="394" y="455"/>
                  </a:lnTo>
                  <a:lnTo>
                    <a:pt x="455" y="455"/>
                  </a:lnTo>
                  <a:lnTo>
                    <a:pt x="516" y="503"/>
                  </a:lnTo>
                  <a:lnTo>
                    <a:pt x="553" y="589"/>
                  </a:lnTo>
                  <a:lnTo>
                    <a:pt x="516" y="664"/>
                  </a:lnTo>
                  <a:lnTo>
                    <a:pt x="553" y="750"/>
                  </a:lnTo>
                  <a:lnTo>
                    <a:pt x="590" y="786"/>
                  </a:lnTo>
                  <a:lnTo>
                    <a:pt x="651" y="836"/>
                  </a:lnTo>
                  <a:lnTo>
                    <a:pt x="713" y="836"/>
                  </a:lnTo>
                  <a:lnTo>
                    <a:pt x="713" y="750"/>
                  </a:lnTo>
                  <a:lnTo>
                    <a:pt x="737" y="664"/>
                  </a:lnTo>
                  <a:lnTo>
                    <a:pt x="775" y="589"/>
                  </a:lnTo>
                  <a:lnTo>
                    <a:pt x="775" y="503"/>
                  </a:lnTo>
                  <a:lnTo>
                    <a:pt x="713" y="455"/>
                  </a:lnTo>
                  <a:lnTo>
                    <a:pt x="676" y="381"/>
                  </a:lnTo>
                  <a:lnTo>
                    <a:pt x="614" y="332"/>
                  </a:lnTo>
                  <a:lnTo>
                    <a:pt x="590" y="246"/>
                  </a:lnTo>
                  <a:lnTo>
                    <a:pt x="614" y="172"/>
                  </a:lnTo>
                  <a:lnTo>
                    <a:pt x="614" y="86"/>
                  </a:lnTo>
                  <a:lnTo>
                    <a:pt x="614" y="122"/>
                  </a:lnTo>
                  <a:lnTo>
                    <a:pt x="676" y="122"/>
                  </a:lnTo>
                  <a:lnTo>
                    <a:pt x="737" y="86"/>
                  </a:lnTo>
                  <a:lnTo>
                    <a:pt x="811" y="86"/>
                  </a:lnTo>
                  <a:lnTo>
                    <a:pt x="873" y="122"/>
                  </a:lnTo>
                  <a:lnTo>
                    <a:pt x="934" y="122"/>
                  </a:lnTo>
                  <a:lnTo>
                    <a:pt x="995" y="122"/>
                  </a:lnTo>
                  <a:lnTo>
                    <a:pt x="1070" y="122"/>
                  </a:lnTo>
                  <a:lnTo>
                    <a:pt x="1131" y="86"/>
                  </a:lnTo>
                  <a:lnTo>
                    <a:pt x="1193" y="86"/>
                  </a:lnTo>
                  <a:lnTo>
                    <a:pt x="1254" y="86"/>
                  </a:lnTo>
                  <a:lnTo>
                    <a:pt x="1327" y="0"/>
                  </a:lnTo>
                  <a:lnTo>
                    <a:pt x="1388" y="0"/>
                  </a:lnTo>
                  <a:lnTo>
                    <a:pt x="1451" y="0"/>
                  </a:lnTo>
                  <a:lnTo>
                    <a:pt x="1426" y="0"/>
                  </a:lnTo>
                  <a:lnTo>
                    <a:pt x="1426" y="86"/>
                  </a:lnTo>
                  <a:lnTo>
                    <a:pt x="1426" y="172"/>
                  </a:lnTo>
                  <a:lnTo>
                    <a:pt x="1426" y="246"/>
                  </a:lnTo>
                  <a:lnTo>
                    <a:pt x="1426" y="332"/>
                  </a:lnTo>
                  <a:lnTo>
                    <a:pt x="1451" y="417"/>
                  </a:lnTo>
                  <a:lnTo>
                    <a:pt x="1451" y="503"/>
                  </a:lnTo>
                  <a:lnTo>
                    <a:pt x="1451" y="589"/>
                  </a:lnTo>
                  <a:lnTo>
                    <a:pt x="1388" y="627"/>
                  </a:lnTo>
                  <a:lnTo>
                    <a:pt x="1352" y="712"/>
                  </a:lnTo>
                  <a:lnTo>
                    <a:pt x="1290" y="750"/>
                  </a:lnTo>
                  <a:lnTo>
                    <a:pt x="1229" y="786"/>
                  </a:lnTo>
                  <a:lnTo>
                    <a:pt x="1156" y="836"/>
                  </a:lnTo>
                  <a:lnTo>
                    <a:pt x="1093" y="872"/>
                  </a:lnTo>
                  <a:lnTo>
                    <a:pt x="1032" y="909"/>
                  </a:lnTo>
                  <a:lnTo>
                    <a:pt x="995" y="995"/>
                  </a:lnTo>
                  <a:lnTo>
                    <a:pt x="934" y="1081"/>
                  </a:lnTo>
                  <a:lnTo>
                    <a:pt x="873" y="1081"/>
                  </a:lnTo>
                  <a:lnTo>
                    <a:pt x="811" y="1118"/>
                  </a:lnTo>
                  <a:lnTo>
                    <a:pt x="737" y="1118"/>
                  </a:lnTo>
                  <a:lnTo>
                    <a:pt x="676" y="1118"/>
                  </a:lnTo>
                  <a:lnTo>
                    <a:pt x="614" y="1167"/>
                  </a:lnTo>
                  <a:lnTo>
                    <a:pt x="553" y="1240"/>
                  </a:lnTo>
                  <a:lnTo>
                    <a:pt x="614" y="1327"/>
                  </a:lnTo>
                  <a:lnTo>
                    <a:pt x="614" y="1413"/>
                  </a:lnTo>
                  <a:lnTo>
                    <a:pt x="614" y="1499"/>
                  </a:lnTo>
                  <a:lnTo>
                    <a:pt x="614" y="1585"/>
                  </a:lnTo>
                  <a:lnTo>
                    <a:pt x="590" y="1659"/>
                  </a:lnTo>
                  <a:lnTo>
                    <a:pt x="553" y="1744"/>
                  </a:lnTo>
                  <a:lnTo>
                    <a:pt x="516" y="1830"/>
                  </a:lnTo>
                  <a:lnTo>
                    <a:pt x="455" y="1868"/>
                  </a:lnTo>
                  <a:lnTo>
                    <a:pt x="394" y="1905"/>
                  </a:lnTo>
                  <a:lnTo>
                    <a:pt x="319" y="1954"/>
                  </a:lnTo>
                  <a:lnTo>
                    <a:pt x="295" y="2027"/>
                  </a:lnTo>
                  <a:lnTo>
                    <a:pt x="258" y="2077"/>
                  </a:lnTo>
                  <a:close/>
                </a:path>
              </a:pathLst>
            </a:custGeom>
            <a:solidFill>
              <a:schemeClr val="accent2"/>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71" name="Freeform 119"/>
            <p:cNvSpPr>
              <a:spLocks/>
            </p:cNvSpPr>
            <p:nvPr/>
          </p:nvSpPr>
          <p:spPr bwMode="auto">
            <a:xfrm>
              <a:off x="3512" y="2731"/>
              <a:ext cx="484" cy="693"/>
            </a:xfrm>
            <a:custGeom>
              <a:avLst/>
              <a:gdLst>
                <a:gd name="T0" fmla="*/ 0 w 1451"/>
                <a:gd name="T1" fmla="*/ 0 h 2077"/>
                <a:gd name="T2" fmla="*/ 0 w 1451"/>
                <a:gd name="T3" fmla="*/ 0 h 2077"/>
                <a:gd name="T4" fmla="*/ 0 w 1451"/>
                <a:gd name="T5" fmla="*/ 0 h 2077"/>
                <a:gd name="T6" fmla="*/ 0 w 1451"/>
                <a:gd name="T7" fmla="*/ 0 h 2077"/>
                <a:gd name="T8" fmla="*/ 0 w 1451"/>
                <a:gd name="T9" fmla="*/ 0 h 2077"/>
                <a:gd name="T10" fmla="*/ 0 w 1451"/>
                <a:gd name="T11" fmla="*/ 0 h 2077"/>
                <a:gd name="T12" fmla="*/ 0 w 1451"/>
                <a:gd name="T13" fmla="*/ 0 h 2077"/>
                <a:gd name="T14" fmla="*/ 0 w 1451"/>
                <a:gd name="T15" fmla="*/ 0 h 2077"/>
                <a:gd name="T16" fmla="*/ 0 w 1451"/>
                <a:gd name="T17" fmla="*/ 0 h 2077"/>
                <a:gd name="T18" fmla="*/ 0 w 1451"/>
                <a:gd name="T19" fmla="*/ 0 h 2077"/>
                <a:gd name="T20" fmla="*/ 0 w 1451"/>
                <a:gd name="T21" fmla="*/ 0 h 2077"/>
                <a:gd name="T22" fmla="*/ 0 w 1451"/>
                <a:gd name="T23" fmla="*/ 0 h 2077"/>
                <a:gd name="T24" fmla="*/ 0 w 1451"/>
                <a:gd name="T25" fmla="*/ 0 h 2077"/>
                <a:gd name="T26" fmla="*/ 0 w 1451"/>
                <a:gd name="T27" fmla="*/ 0 h 2077"/>
                <a:gd name="T28" fmla="*/ 0 w 1451"/>
                <a:gd name="T29" fmla="*/ 0 h 2077"/>
                <a:gd name="T30" fmla="*/ 0 w 1451"/>
                <a:gd name="T31" fmla="*/ 0 h 2077"/>
                <a:gd name="T32" fmla="*/ 0 w 1451"/>
                <a:gd name="T33" fmla="*/ 0 h 2077"/>
                <a:gd name="T34" fmla="*/ 0 w 1451"/>
                <a:gd name="T35" fmla="*/ 0 h 2077"/>
                <a:gd name="T36" fmla="*/ 0 w 1451"/>
                <a:gd name="T37" fmla="*/ 0 h 2077"/>
                <a:gd name="T38" fmla="*/ 0 w 1451"/>
                <a:gd name="T39" fmla="*/ 0 h 2077"/>
                <a:gd name="T40" fmla="*/ 0 w 1451"/>
                <a:gd name="T41" fmla="*/ 0 h 2077"/>
                <a:gd name="T42" fmla="*/ 0 w 1451"/>
                <a:gd name="T43" fmla="*/ 0 h 2077"/>
                <a:gd name="T44" fmla="*/ 0 w 1451"/>
                <a:gd name="T45" fmla="*/ 0 h 2077"/>
                <a:gd name="T46" fmla="*/ 0 w 1451"/>
                <a:gd name="T47" fmla="*/ 0 h 2077"/>
                <a:gd name="T48" fmla="*/ 0 w 1451"/>
                <a:gd name="T49" fmla="*/ 0 h 2077"/>
                <a:gd name="T50" fmla="*/ 0 w 1451"/>
                <a:gd name="T51" fmla="*/ 0 h 2077"/>
                <a:gd name="T52" fmla="*/ 0 w 1451"/>
                <a:gd name="T53" fmla="*/ 0 h 2077"/>
                <a:gd name="T54" fmla="*/ 0 w 1451"/>
                <a:gd name="T55" fmla="*/ 0 h 2077"/>
                <a:gd name="T56" fmla="*/ 0 w 1451"/>
                <a:gd name="T57" fmla="*/ 0 h 2077"/>
                <a:gd name="T58" fmla="*/ 0 w 1451"/>
                <a:gd name="T59" fmla="*/ 0 h 2077"/>
                <a:gd name="T60" fmla="*/ 0 w 1451"/>
                <a:gd name="T61" fmla="*/ 0 h 2077"/>
                <a:gd name="T62" fmla="*/ 0 w 1451"/>
                <a:gd name="T63" fmla="*/ 0 h 2077"/>
                <a:gd name="T64" fmla="*/ 0 w 1451"/>
                <a:gd name="T65" fmla="*/ 0 h 2077"/>
                <a:gd name="T66" fmla="*/ 0 w 1451"/>
                <a:gd name="T67" fmla="*/ 0 h 2077"/>
                <a:gd name="T68" fmla="*/ 0 w 1451"/>
                <a:gd name="T69" fmla="*/ 0 h 2077"/>
                <a:gd name="T70" fmla="*/ 0 w 1451"/>
                <a:gd name="T71" fmla="*/ 0 h 2077"/>
                <a:gd name="T72" fmla="*/ 0 w 1451"/>
                <a:gd name="T73" fmla="*/ 0 h 2077"/>
                <a:gd name="T74" fmla="*/ 0 w 1451"/>
                <a:gd name="T75" fmla="*/ 0 h 2077"/>
                <a:gd name="T76" fmla="*/ 0 w 1451"/>
                <a:gd name="T77" fmla="*/ 0 h 2077"/>
                <a:gd name="T78" fmla="*/ 0 w 1451"/>
                <a:gd name="T79" fmla="*/ 0 h 2077"/>
                <a:gd name="T80" fmla="*/ 0 w 1451"/>
                <a:gd name="T81" fmla="*/ 0 h 2077"/>
                <a:gd name="T82" fmla="*/ 0 w 1451"/>
                <a:gd name="T83" fmla="*/ 0 h 2077"/>
                <a:gd name="T84" fmla="*/ 0 w 1451"/>
                <a:gd name="T85" fmla="*/ 0 h 2077"/>
                <a:gd name="T86" fmla="*/ 0 w 1451"/>
                <a:gd name="T87" fmla="*/ 0 h 2077"/>
                <a:gd name="T88" fmla="*/ 0 w 1451"/>
                <a:gd name="T89" fmla="*/ 0 h 2077"/>
                <a:gd name="T90" fmla="*/ 0 w 1451"/>
                <a:gd name="T91" fmla="*/ 0 h 2077"/>
                <a:gd name="T92" fmla="*/ 0 w 1451"/>
                <a:gd name="T93" fmla="*/ 0 h 2077"/>
                <a:gd name="T94" fmla="*/ 0 w 1451"/>
                <a:gd name="T95" fmla="*/ 0 h 2077"/>
                <a:gd name="T96" fmla="*/ 0 w 1451"/>
                <a:gd name="T97" fmla="*/ 0 h 2077"/>
                <a:gd name="T98" fmla="*/ 0 w 1451"/>
                <a:gd name="T99" fmla="*/ 0 h 2077"/>
                <a:gd name="T100" fmla="*/ 0 w 1451"/>
                <a:gd name="T101" fmla="*/ 0 h 2077"/>
                <a:gd name="T102" fmla="*/ 0 w 1451"/>
                <a:gd name="T103" fmla="*/ 0 h 2077"/>
                <a:gd name="T104" fmla="*/ 0 w 1451"/>
                <a:gd name="T105" fmla="*/ 0 h 2077"/>
                <a:gd name="T106" fmla="*/ 0 w 1451"/>
                <a:gd name="T107" fmla="*/ 0 h 2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1"/>
                <a:gd name="T163" fmla="*/ 0 h 2077"/>
                <a:gd name="T164" fmla="*/ 1451 w 1451"/>
                <a:gd name="T165" fmla="*/ 2077 h 2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1" h="2077">
                  <a:moveTo>
                    <a:pt x="258" y="2077"/>
                  </a:moveTo>
                  <a:lnTo>
                    <a:pt x="258" y="2077"/>
                  </a:lnTo>
                  <a:lnTo>
                    <a:pt x="197" y="2077"/>
                  </a:lnTo>
                  <a:lnTo>
                    <a:pt x="135" y="2077"/>
                  </a:lnTo>
                  <a:lnTo>
                    <a:pt x="99" y="1991"/>
                  </a:lnTo>
                  <a:lnTo>
                    <a:pt x="99" y="1905"/>
                  </a:lnTo>
                  <a:lnTo>
                    <a:pt x="99" y="1830"/>
                  </a:lnTo>
                  <a:lnTo>
                    <a:pt x="135" y="1744"/>
                  </a:lnTo>
                  <a:lnTo>
                    <a:pt x="99" y="1659"/>
                  </a:lnTo>
                  <a:lnTo>
                    <a:pt x="99" y="1585"/>
                  </a:lnTo>
                  <a:lnTo>
                    <a:pt x="99" y="1499"/>
                  </a:lnTo>
                  <a:lnTo>
                    <a:pt x="160" y="1449"/>
                  </a:lnTo>
                  <a:lnTo>
                    <a:pt x="197" y="1364"/>
                  </a:lnTo>
                  <a:lnTo>
                    <a:pt x="258" y="1290"/>
                  </a:lnTo>
                  <a:lnTo>
                    <a:pt x="319" y="1240"/>
                  </a:lnTo>
                  <a:lnTo>
                    <a:pt x="319" y="1167"/>
                  </a:lnTo>
                  <a:lnTo>
                    <a:pt x="319" y="1081"/>
                  </a:lnTo>
                  <a:lnTo>
                    <a:pt x="356" y="1045"/>
                  </a:lnTo>
                  <a:lnTo>
                    <a:pt x="356" y="959"/>
                  </a:lnTo>
                  <a:lnTo>
                    <a:pt x="394" y="872"/>
                  </a:lnTo>
                  <a:lnTo>
                    <a:pt x="356" y="786"/>
                  </a:lnTo>
                  <a:lnTo>
                    <a:pt x="295" y="750"/>
                  </a:lnTo>
                  <a:lnTo>
                    <a:pt x="233" y="750"/>
                  </a:lnTo>
                  <a:lnTo>
                    <a:pt x="160" y="712"/>
                  </a:lnTo>
                  <a:lnTo>
                    <a:pt x="99" y="712"/>
                  </a:lnTo>
                  <a:lnTo>
                    <a:pt x="37" y="712"/>
                  </a:lnTo>
                  <a:lnTo>
                    <a:pt x="0" y="664"/>
                  </a:lnTo>
                  <a:lnTo>
                    <a:pt x="0" y="589"/>
                  </a:lnTo>
                  <a:lnTo>
                    <a:pt x="0" y="541"/>
                  </a:lnTo>
                  <a:lnTo>
                    <a:pt x="74" y="503"/>
                  </a:lnTo>
                  <a:lnTo>
                    <a:pt x="135" y="455"/>
                  </a:lnTo>
                  <a:lnTo>
                    <a:pt x="197" y="455"/>
                  </a:lnTo>
                  <a:lnTo>
                    <a:pt x="295" y="417"/>
                  </a:lnTo>
                  <a:lnTo>
                    <a:pt x="356" y="417"/>
                  </a:lnTo>
                  <a:lnTo>
                    <a:pt x="394" y="417"/>
                  </a:lnTo>
                  <a:lnTo>
                    <a:pt x="394" y="455"/>
                  </a:lnTo>
                  <a:lnTo>
                    <a:pt x="455" y="455"/>
                  </a:lnTo>
                  <a:lnTo>
                    <a:pt x="516" y="503"/>
                  </a:lnTo>
                  <a:lnTo>
                    <a:pt x="553" y="589"/>
                  </a:lnTo>
                  <a:lnTo>
                    <a:pt x="516" y="664"/>
                  </a:lnTo>
                  <a:lnTo>
                    <a:pt x="553" y="750"/>
                  </a:lnTo>
                  <a:lnTo>
                    <a:pt x="590" y="786"/>
                  </a:lnTo>
                  <a:lnTo>
                    <a:pt x="651" y="836"/>
                  </a:lnTo>
                  <a:lnTo>
                    <a:pt x="713" y="836"/>
                  </a:lnTo>
                  <a:lnTo>
                    <a:pt x="713" y="750"/>
                  </a:lnTo>
                  <a:lnTo>
                    <a:pt x="737" y="664"/>
                  </a:lnTo>
                  <a:lnTo>
                    <a:pt x="775" y="589"/>
                  </a:lnTo>
                  <a:lnTo>
                    <a:pt x="775" y="503"/>
                  </a:lnTo>
                  <a:lnTo>
                    <a:pt x="713" y="455"/>
                  </a:lnTo>
                  <a:lnTo>
                    <a:pt x="676" y="381"/>
                  </a:lnTo>
                  <a:lnTo>
                    <a:pt x="614" y="332"/>
                  </a:lnTo>
                  <a:lnTo>
                    <a:pt x="590" y="246"/>
                  </a:lnTo>
                  <a:lnTo>
                    <a:pt x="614" y="172"/>
                  </a:lnTo>
                  <a:lnTo>
                    <a:pt x="614" y="86"/>
                  </a:lnTo>
                  <a:lnTo>
                    <a:pt x="614" y="122"/>
                  </a:lnTo>
                  <a:lnTo>
                    <a:pt x="676" y="122"/>
                  </a:lnTo>
                  <a:lnTo>
                    <a:pt x="737" y="86"/>
                  </a:lnTo>
                  <a:lnTo>
                    <a:pt x="811" y="86"/>
                  </a:lnTo>
                  <a:lnTo>
                    <a:pt x="873" y="122"/>
                  </a:lnTo>
                  <a:lnTo>
                    <a:pt x="934" y="122"/>
                  </a:lnTo>
                  <a:lnTo>
                    <a:pt x="995" y="122"/>
                  </a:lnTo>
                  <a:lnTo>
                    <a:pt x="1070" y="122"/>
                  </a:lnTo>
                  <a:lnTo>
                    <a:pt x="1131" y="86"/>
                  </a:lnTo>
                  <a:lnTo>
                    <a:pt x="1193" y="86"/>
                  </a:lnTo>
                  <a:lnTo>
                    <a:pt x="1254" y="86"/>
                  </a:lnTo>
                  <a:lnTo>
                    <a:pt x="1327" y="0"/>
                  </a:lnTo>
                  <a:lnTo>
                    <a:pt x="1388" y="0"/>
                  </a:lnTo>
                  <a:lnTo>
                    <a:pt x="1451" y="0"/>
                  </a:lnTo>
                  <a:lnTo>
                    <a:pt x="1426" y="0"/>
                  </a:lnTo>
                  <a:lnTo>
                    <a:pt x="1426" y="86"/>
                  </a:lnTo>
                  <a:lnTo>
                    <a:pt x="1426" y="172"/>
                  </a:lnTo>
                  <a:lnTo>
                    <a:pt x="1426" y="246"/>
                  </a:lnTo>
                  <a:lnTo>
                    <a:pt x="1426" y="332"/>
                  </a:lnTo>
                  <a:lnTo>
                    <a:pt x="1451" y="417"/>
                  </a:lnTo>
                  <a:lnTo>
                    <a:pt x="1451" y="503"/>
                  </a:lnTo>
                  <a:lnTo>
                    <a:pt x="1451" y="589"/>
                  </a:lnTo>
                  <a:lnTo>
                    <a:pt x="1388" y="627"/>
                  </a:lnTo>
                  <a:lnTo>
                    <a:pt x="1352" y="712"/>
                  </a:lnTo>
                  <a:lnTo>
                    <a:pt x="1290" y="750"/>
                  </a:lnTo>
                  <a:lnTo>
                    <a:pt x="1229" y="786"/>
                  </a:lnTo>
                  <a:lnTo>
                    <a:pt x="1156" y="836"/>
                  </a:lnTo>
                  <a:lnTo>
                    <a:pt x="1093" y="872"/>
                  </a:lnTo>
                  <a:lnTo>
                    <a:pt x="1032" y="909"/>
                  </a:lnTo>
                  <a:lnTo>
                    <a:pt x="995" y="995"/>
                  </a:lnTo>
                  <a:lnTo>
                    <a:pt x="934" y="1081"/>
                  </a:lnTo>
                  <a:lnTo>
                    <a:pt x="873" y="1081"/>
                  </a:lnTo>
                  <a:lnTo>
                    <a:pt x="811" y="1118"/>
                  </a:lnTo>
                  <a:lnTo>
                    <a:pt x="737" y="1118"/>
                  </a:lnTo>
                  <a:lnTo>
                    <a:pt x="676" y="1118"/>
                  </a:lnTo>
                  <a:lnTo>
                    <a:pt x="614" y="1167"/>
                  </a:lnTo>
                  <a:lnTo>
                    <a:pt x="553" y="1240"/>
                  </a:lnTo>
                  <a:lnTo>
                    <a:pt x="614" y="1327"/>
                  </a:lnTo>
                  <a:lnTo>
                    <a:pt x="614" y="1413"/>
                  </a:lnTo>
                  <a:lnTo>
                    <a:pt x="614" y="1499"/>
                  </a:lnTo>
                  <a:lnTo>
                    <a:pt x="614" y="1585"/>
                  </a:lnTo>
                  <a:lnTo>
                    <a:pt x="590" y="1659"/>
                  </a:lnTo>
                  <a:lnTo>
                    <a:pt x="553" y="1744"/>
                  </a:lnTo>
                  <a:lnTo>
                    <a:pt x="516" y="1830"/>
                  </a:lnTo>
                  <a:lnTo>
                    <a:pt x="455" y="1868"/>
                  </a:lnTo>
                  <a:lnTo>
                    <a:pt x="394" y="1905"/>
                  </a:lnTo>
                  <a:lnTo>
                    <a:pt x="319" y="1954"/>
                  </a:lnTo>
                  <a:lnTo>
                    <a:pt x="295" y="2027"/>
                  </a:lnTo>
                  <a:lnTo>
                    <a:pt x="258" y="207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72" name="Freeform 120"/>
            <p:cNvSpPr>
              <a:spLocks/>
            </p:cNvSpPr>
            <p:nvPr/>
          </p:nvSpPr>
          <p:spPr bwMode="auto">
            <a:xfrm>
              <a:off x="3254" y="2940"/>
              <a:ext cx="390" cy="291"/>
            </a:xfrm>
            <a:custGeom>
              <a:avLst/>
              <a:gdLst>
                <a:gd name="T0" fmla="*/ 0 w 1168"/>
                <a:gd name="T1" fmla="*/ 0 h 872"/>
                <a:gd name="T2" fmla="*/ 0 w 1168"/>
                <a:gd name="T3" fmla="*/ 0 h 872"/>
                <a:gd name="T4" fmla="*/ 0 w 1168"/>
                <a:gd name="T5" fmla="*/ 0 h 872"/>
                <a:gd name="T6" fmla="*/ 0 w 1168"/>
                <a:gd name="T7" fmla="*/ 0 h 872"/>
                <a:gd name="T8" fmla="*/ 0 w 1168"/>
                <a:gd name="T9" fmla="*/ 0 h 872"/>
                <a:gd name="T10" fmla="*/ 0 w 1168"/>
                <a:gd name="T11" fmla="*/ 0 h 872"/>
                <a:gd name="T12" fmla="*/ 0 w 1168"/>
                <a:gd name="T13" fmla="*/ 0 h 872"/>
                <a:gd name="T14" fmla="*/ 0 w 1168"/>
                <a:gd name="T15" fmla="*/ 0 h 872"/>
                <a:gd name="T16" fmla="*/ 0 w 1168"/>
                <a:gd name="T17" fmla="*/ 0 h 872"/>
                <a:gd name="T18" fmla="*/ 0 w 1168"/>
                <a:gd name="T19" fmla="*/ 0 h 872"/>
                <a:gd name="T20" fmla="*/ 0 w 1168"/>
                <a:gd name="T21" fmla="*/ 0 h 872"/>
                <a:gd name="T22" fmla="*/ 0 w 1168"/>
                <a:gd name="T23" fmla="*/ 0 h 872"/>
                <a:gd name="T24" fmla="*/ 0 w 1168"/>
                <a:gd name="T25" fmla="*/ 0 h 872"/>
                <a:gd name="T26" fmla="*/ 0 w 1168"/>
                <a:gd name="T27" fmla="*/ 0 h 872"/>
                <a:gd name="T28" fmla="*/ 0 w 1168"/>
                <a:gd name="T29" fmla="*/ 0 h 872"/>
                <a:gd name="T30" fmla="*/ 0 w 1168"/>
                <a:gd name="T31" fmla="*/ 0 h 872"/>
                <a:gd name="T32" fmla="*/ 0 w 1168"/>
                <a:gd name="T33" fmla="*/ 0 h 872"/>
                <a:gd name="T34" fmla="*/ 0 w 1168"/>
                <a:gd name="T35" fmla="*/ 0 h 872"/>
                <a:gd name="T36" fmla="*/ 0 w 1168"/>
                <a:gd name="T37" fmla="*/ 0 h 872"/>
                <a:gd name="T38" fmla="*/ 0 w 1168"/>
                <a:gd name="T39" fmla="*/ 0 h 872"/>
                <a:gd name="T40" fmla="*/ 0 w 1168"/>
                <a:gd name="T41" fmla="*/ 0 h 872"/>
                <a:gd name="T42" fmla="*/ 0 w 1168"/>
                <a:gd name="T43" fmla="*/ 0 h 872"/>
                <a:gd name="T44" fmla="*/ 0 w 1168"/>
                <a:gd name="T45" fmla="*/ 0 h 872"/>
                <a:gd name="T46" fmla="*/ 0 w 1168"/>
                <a:gd name="T47" fmla="*/ 0 h 872"/>
                <a:gd name="T48" fmla="*/ 0 w 1168"/>
                <a:gd name="T49" fmla="*/ 0 h 872"/>
                <a:gd name="T50" fmla="*/ 0 w 1168"/>
                <a:gd name="T51" fmla="*/ 0 h 872"/>
                <a:gd name="T52" fmla="*/ 0 w 1168"/>
                <a:gd name="T53" fmla="*/ 0 h 872"/>
                <a:gd name="T54" fmla="*/ 0 w 1168"/>
                <a:gd name="T55" fmla="*/ 0 h 872"/>
                <a:gd name="T56" fmla="*/ 0 w 1168"/>
                <a:gd name="T57" fmla="*/ 0 h 872"/>
                <a:gd name="T58" fmla="*/ 0 w 1168"/>
                <a:gd name="T59" fmla="*/ 0 h 872"/>
                <a:gd name="T60" fmla="*/ 0 w 1168"/>
                <a:gd name="T61" fmla="*/ 0 h 872"/>
                <a:gd name="T62" fmla="*/ 0 w 1168"/>
                <a:gd name="T63" fmla="*/ 0 h 872"/>
                <a:gd name="T64" fmla="*/ 0 w 1168"/>
                <a:gd name="T65" fmla="*/ 0 h 872"/>
                <a:gd name="T66" fmla="*/ 0 w 1168"/>
                <a:gd name="T67" fmla="*/ 0 h 872"/>
                <a:gd name="T68" fmla="*/ 0 w 1168"/>
                <a:gd name="T69" fmla="*/ 0 h 872"/>
                <a:gd name="T70" fmla="*/ 0 w 1168"/>
                <a:gd name="T71" fmla="*/ 0 h 872"/>
                <a:gd name="T72" fmla="*/ 0 w 1168"/>
                <a:gd name="T73" fmla="*/ 0 h 872"/>
                <a:gd name="T74" fmla="*/ 0 w 1168"/>
                <a:gd name="T75" fmla="*/ 0 h 872"/>
                <a:gd name="T76" fmla="*/ 0 w 1168"/>
                <a:gd name="T77" fmla="*/ 0 h 872"/>
                <a:gd name="T78" fmla="*/ 0 w 1168"/>
                <a:gd name="T79" fmla="*/ 0 h 872"/>
                <a:gd name="T80" fmla="*/ 0 w 1168"/>
                <a:gd name="T81" fmla="*/ 0 h 872"/>
                <a:gd name="T82" fmla="*/ 0 w 1168"/>
                <a:gd name="T83" fmla="*/ 0 h 872"/>
                <a:gd name="T84" fmla="*/ 0 w 1168"/>
                <a:gd name="T85" fmla="*/ 0 h 872"/>
                <a:gd name="T86" fmla="*/ 0 w 1168"/>
                <a:gd name="T87" fmla="*/ 0 h 872"/>
                <a:gd name="T88" fmla="*/ 0 w 1168"/>
                <a:gd name="T89" fmla="*/ 0 h 872"/>
                <a:gd name="T90" fmla="*/ 0 w 1168"/>
                <a:gd name="T91" fmla="*/ 0 h 872"/>
                <a:gd name="T92" fmla="*/ 0 w 1168"/>
                <a:gd name="T93" fmla="*/ 0 h 872"/>
                <a:gd name="T94" fmla="*/ 0 w 1168"/>
                <a:gd name="T95" fmla="*/ 0 h 872"/>
                <a:gd name="T96" fmla="*/ 0 w 1168"/>
                <a:gd name="T97" fmla="*/ 0 h 872"/>
                <a:gd name="T98" fmla="*/ 0 w 1168"/>
                <a:gd name="T99" fmla="*/ 0 h 872"/>
                <a:gd name="T100" fmla="*/ 0 w 1168"/>
                <a:gd name="T101" fmla="*/ 0 h 872"/>
                <a:gd name="T102" fmla="*/ 0 w 1168"/>
                <a:gd name="T103" fmla="*/ 0 h 872"/>
                <a:gd name="T104" fmla="*/ 0 w 1168"/>
                <a:gd name="T105" fmla="*/ 0 h 8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8"/>
                <a:gd name="T160" fmla="*/ 0 h 872"/>
                <a:gd name="T161" fmla="*/ 1168 w 1168"/>
                <a:gd name="T162" fmla="*/ 872 h 8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8" h="872">
                  <a:moveTo>
                    <a:pt x="651" y="872"/>
                  </a:moveTo>
                  <a:lnTo>
                    <a:pt x="590" y="822"/>
                  </a:lnTo>
                  <a:lnTo>
                    <a:pt x="516" y="786"/>
                  </a:lnTo>
                  <a:lnTo>
                    <a:pt x="455" y="786"/>
                  </a:lnTo>
                  <a:lnTo>
                    <a:pt x="393" y="786"/>
                  </a:lnTo>
                  <a:lnTo>
                    <a:pt x="356" y="700"/>
                  </a:lnTo>
                  <a:lnTo>
                    <a:pt x="356" y="613"/>
                  </a:lnTo>
                  <a:lnTo>
                    <a:pt x="331" y="577"/>
                  </a:lnTo>
                  <a:lnTo>
                    <a:pt x="258" y="540"/>
                  </a:lnTo>
                  <a:lnTo>
                    <a:pt x="233" y="540"/>
                  </a:lnTo>
                  <a:lnTo>
                    <a:pt x="160" y="491"/>
                  </a:lnTo>
                  <a:lnTo>
                    <a:pt x="98" y="454"/>
                  </a:lnTo>
                  <a:lnTo>
                    <a:pt x="74" y="368"/>
                  </a:lnTo>
                  <a:lnTo>
                    <a:pt x="36" y="282"/>
                  </a:lnTo>
                  <a:lnTo>
                    <a:pt x="0" y="245"/>
                  </a:lnTo>
                  <a:lnTo>
                    <a:pt x="74" y="245"/>
                  </a:lnTo>
                  <a:lnTo>
                    <a:pt x="135" y="282"/>
                  </a:lnTo>
                  <a:lnTo>
                    <a:pt x="197" y="282"/>
                  </a:lnTo>
                  <a:lnTo>
                    <a:pt x="258" y="245"/>
                  </a:lnTo>
                  <a:lnTo>
                    <a:pt x="331" y="209"/>
                  </a:lnTo>
                  <a:lnTo>
                    <a:pt x="393" y="209"/>
                  </a:lnTo>
                  <a:lnTo>
                    <a:pt x="492" y="159"/>
                  </a:lnTo>
                  <a:lnTo>
                    <a:pt x="516" y="85"/>
                  </a:lnTo>
                  <a:lnTo>
                    <a:pt x="590" y="85"/>
                  </a:lnTo>
                  <a:lnTo>
                    <a:pt x="614" y="37"/>
                  </a:lnTo>
                  <a:lnTo>
                    <a:pt x="676" y="0"/>
                  </a:lnTo>
                  <a:lnTo>
                    <a:pt x="750" y="0"/>
                  </a:lnTo>
                  <a:lnTo>
                    <a:pt x="774" y="0"/>
                  </a:lnTo>
                  <a:lnTo>
                    <a:pt x="774" y="37"/>
                  </a:lnTo>
                  <a:lnTo>
                    <a:pt x="811" y="85"/>
                  </a:lnTo>
                  <a:lnTo>
                    <a:pt x="873" y="85"/>
                  </a:lnTo>
                  <a:lnTo>
                    <a:pt x="934" y="85"/>
                  </a:lnTo>
                  <a:lnTo>
                    <a:pt x="1007" y="123"/>
                  </a:lnTo>
                  <a:lnTo>
                    <a:pt x="1069" y="123"/>
                  </a:lnTo>
                  <a:lnTo>
                    <a:pt x="1130" y="159"/>
                  </a:lnTo>
                  <a:lnTo>
                    <a:pt x="1168" y="245"/>
                  </a:lnTo>
                  <a:lnTo>
                    <a:pt x="1130" y="332"/>
                  </a:lnTo>
                  <a:lnTo>
                    <a:pt x="1130" y="418"/>
                  </a:lnTo>
                  <a:lnTo>
                    <a:pt x="1093" y="454"/>
                  </a:lnTo>
                  <a:lnTo>
                    <a:pt x="1093" y="540"/>
                  </a:lnTo>
                  <a:lnTo>
                    <a:pt x="1093" y="613"/>
                  </a:lnTo>
                  <a:lnTo>
                    <a:pt x="1032" y="663"/>
                  </a:lnTo>
                  <a:lnTo>
                    <a:pt x="971" y="737"/>
                  </a:lnTo>
                  <a:lnTo>
                    <a:pt x="934" y="822"/>
                  </a:lnTo>
                  <a:lnTo>
                    <a:pt x="873" y="872"/>
                  </a:lnTo>
                  <a:lnTo>
                    <a:pt x="848" y="872"/>
                  </a:lnTo>
                  <a:lnTo>
                    <a:pt x="774" y="872"/>
                  </a:lnTo>
                  <a:lnTo>
                    <a:pt x="712" y="872"/>
                  </a:lnTo>
                  <a:lnTo>
                    <a:pt x="651" y="872"/>
                  </a:lnTo>
                  <a:lnTo>
                    <a:pt x="590" y="822"/>
                  </a:lnTo>
                  <a:lnTo>
                    <a:pt x="651" y="872"/>
                  </a:lnTo>
                  <a:close/>
                </a:path>
              </a:pathLst>
            </a:custGeom>
            <a:solidFill>
              <a:srgbClr val="99FF66"/>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73" name="Freeform 121"/>
            <p:cNvSpPr>
              <a:spLocks/>
            </p:cNvSpPr>
            <p:nvPr/>
          </p:nvSpPr>
          <p:spPr bwMode="auto">
            <a:xfrm>
              <a:off x="3254" y="2940"/>
              <a:ext cx="390" cy="291"/>
            </a:xfrm>
            <a:custGeom>
              <a:avLst/>
              <a:gdLst>
                <a:gd name="T0" fmla="*/ 0 w 1168"/>
                <a:gd name="T1" fmla="*/ 0 h 872"/>
                <a:gd name="T2" fmla="*/ 0 w 1168"/>
                <a:gd name="T3" fmla="*/ 0 h 872"/>
                <a:gd name="T4" fmla="*/ 0 w 1168"/>
                <a:gd name="T5" fmla="*/ 0 h 872"/>
                <a:gd name="T6" fmla="*/ 0 w 1168"/>
                <a:gd name="T7" fmla="*/ 0 h 872"/>
                <a:gd name="T8" fmla="*/ 0 w 1168"/>
                <a:gd name="T9" fmla="*/ 0 h 872"/>
                <a:gd name="T10" fmla="*/ 0 w 1168"/>
                <a:gd name="T11" fmla="*/ 0 h 872"/>
                <a:gd name="T12" fmla="*/ 0 w 1168"/>
                <a:gd name="T13" fmla="*/ 0 h 872"/>
                <a:gd name="T14" fmla="*/ 0 w 1168"/>
                <a:gd name="T15" fmla="*/ 0 h 872"/>
                <a:gd name="T16" fmla="*/ 0 w 1168"/>
                <a:gd name="T17" fmla="*/ 0 h 872"/>
                <a:gd name="T18" fmla="*/ 0 w 1168"/>
                <a:gd name="T19" fmla="*/ 0 h 872"/>
                <a:gd name="T20" fmla="*/ 0 w 1168"/>
                <a:gd name="T21" fmla="*/ 0 h 872"/>
                <a:gd name="T22" fmla="*/ 0 w 1168"/>
                <a:gd name="T23" fmla="*/ 0 h 872"/>
                <a:gd name="T24" fmla="*/ 0 w 1168"/>
                <a:gd name="T25" fmla="*/ 0 h 872"/>
                <a:gd name="T26" fmla="*/ 0 w 1168"/>
                <a:gd name="T27" fmla="*/ 0 h 872"/>
                <a:gd name="T28" fmla="*/ 0 w 1168"/>
                <a:gd name="T29" fmla="*/ 0 h 872"/>
                <a:gd name="T30" fmla="*/ 0 w 1168"/>
                <a:gd name="T31" fmla="*/ 0 h 872"/>
                <a:gd name="T32" fmla="*/ 0 w 1168"/>
                <a:gd name="T33" fmla="*/ 0 h 872"/>
                <a:gd name="T34" fmla="*/ 0 w 1168"/>
                <a:gd name="T35" fmla="*/ 0 h 872"/>
                <a:gd name="T36" fmla="*/ 0 w 1168"/>
                <a:gd name="T37" fmla="*/ 0 h 872"/>
                <a:gd name="T38" fmla="*/ 0 w 1168"/>
                <a:gd name="T39" fmla="*/ 0 h 872"/>
                <a:gd name="T40" fmla="*/ 0 w 1168"/>
                <a:gd name="T41" fmla="*/ 0 h 872"/>
                <a:gd name="T42" fmla="*/ 0 w 1168"/>
                <a:gd name="T43" fmla="*/ 0 h 872"/>
                <a:gd name="T44" fmla="*/ 0 w 1168"/>
                <a:gd name="T45" fmla="*/ 0 h 872"/>
                <a:gd name="T46" fmla="*/ 0 w 1168"/>
                <a:gd name="T47" fmla="*/ 0 h 872"/>
                <a:gd name="T48" fmla="*/ 0 w 1168"/>
                <a:gd name="T49" fmla="*/ 0 h 872"/>
                <a:gd name="T50" fmla="*/ 0 w 1168"/>
                <a:gd name="T51" fmla="*/ 0 h 872"/>
                <a:gd name="T52" fmla="*/ 0 w 1168"/>
                <a:gd name="T53" fmla="*/ 0 h 872"/>
                <a:gd name="T54" fmla="*/ 0 w 1168"/>
                <a:gd name="T55" fmla="*/ 0 h 872"/>
                <a:gd name="T56" fmla="*/ 0 w 1168"/>
                <a:gd name="T57" fmla="*/ 0 h 872"/>
                <a:gd name="T58" fmla="*/ 0 w 1168"/>
                <a:gd name="T59" fmla="*/ 0 h 872"/>
                <a:gd name="T60" fmla="*/ 0 w 1168"/>
                <a:gd name="T61" fmla="*/ 0 h 872"/>
                <a:gd name="T62" fmla="*/ 0 w 1168"/>
                <a:gd name="T63" fmla="*/ 0 h 872"/>
                <a:gd name="T64" fmla="*/ 0 w 1168"/>
                <a:gd name="T65" fmla="*/ 0 h 872"/>
                <a:gd name="T66" fmla="*/ 0 w 1168"/>
                <a:gd name="T67" fmla="*/ 0 h 872"/>
                <a:gd name="T68" fmla="*/ 0 w 1168"/>
                <a:gd name="T69" fmla="*/ 0 h 872"/>
                <a:gd name="T70" fmla="*/ 0 w 1168"/>
                <a:gd name="T71" fmla="*/ 0 h 872"/>
                <a:gd name="T72" fmla="*/ 0 w 1168"/>
                <a:gd name="T73" fmla="*/ 0 h 872"/>
                <a:gd name="T74" fmla="*/ 0 w 1168"/>
                <a:gd name="T75" fmla="*/ 0 h 872"/>
                <a:gd name="T76" fmla="*/ 0 w 1168"/>
                <a:gd name="T77" fmla="*/ 0 h 872"/>
                <a:gd name="T78" fmla="*/ 0 w 1168"/>
                <a:gd name="T79" fmla="*/ 0 h 872"/>
                <a:gd name="T80" fmla="*/ 0 w 1168"/>
                <a:gd name="T81" fmla="*/ 0 h 872"/>
                <a:gd name="T82" fmla="*/ 0 w 1168"/>
                <a:gd name="T83" fmla="*/ 0 h 872"/>
                <a:gd name="T84" fmla="*/ 0 w 1168"/>
                <a:gd name="T85" fmla="*/ 0 h 872"/>
                <a:gd name="T86" fmla="*/ 0 w 1168"/>
                <a:gd name="T87" fmla="*/ 0 h 872"/>
                <a:gd name="T88" fmla="*/ 0 w 1168"/>
                <a:gd name="T89" fmla="*/ 0 h 872"/>
                <a:gd name="T90" fmla="*/ 0 w 1168"/>
                <a:gd name="T91" fmla="*/ 0 h 872"/>
                <a:gd name="T92" fmla="*/ 0 w 1168"/>
                <a:gd name="T93" fmla="*/ 0 h 872"/>
                <a:gd name="T94" fmla="*/ 0 w 1168"/>
                <a:gd name="T95" fmla="*/ 0 h 872"/>
                <a:gd name="T96" fmla="*/ 0 w 1168"/>
                <a:gd name="T97" fmla="*/ 0 h 872"/>
                <a:gd name="T98" fmla="*/ 0 w 1168"/>
                <a:gd name="T99" fmla="*/ 0 h 872"/>
                <a:gd name="T100" fmla="*/ 0 w 1168"/>
                <a:gd name="T101" fmla="*/ 0 h 872"/>
                <a:gd name="T102" fmla="*/ 0 w 1168"/>
                <a:gd name="T103" fmla="*/ 0 h 872"/>
                <a:gd name="T104" fmla="*/ 0 w 1168"/>
                <a:gd name="T105" fmla="*/ 0 h 8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8"/>
                <a:gd name="T160" fmla="*/ 0 h 872"/>
                <a:gd name="T161" fmla="*/ 1168 w 1168"/>
                <a:gd name="T162" fmla="*/ 872 h 8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8" h="872">
                  <a:moveTo>
                    <a:pt x="651" y="872"/>
                  </a:moveTo>
                  <a:lnTo>
                    <a:pt x="590" y="822"/>
                  </a:lnTo>
                  <a:lnTo>
                    <a:pt x="516" y="786"/>
                  </a:lnTo>
                  <a:lnTo>
                    <a:pt x="455" y="786"/>
                  </a:lnTo>
                  <a:lnTo>
                    <a:pt x="393" y="786"/>
                  </a:lnTo>
                  <a:lnTo>
                    <a:pt x="356" y="700"/>
                  </a:lnTo>
                  <a:lnTo>
                    <a:pt x="356" y="613"/>
                  </a:lnTo>
                  <a:lnTo>
                    <a:pt x="331" y="577"/>
                  </a:lnTo>
                  <a:lnTo>
                    <a:pt x="258" y="540"/>
                  </a:lnTo>
                  <a:lnTo>
                    <a:pt x="233" y="540"/>
                  </a:lnTo>
                  <a:lnTo>
                    <a:pt x="160" y="491"/>
                  </a:lnTo>
                  <a:lnTo>
                    <a:pt x="98" y="454"/>
                  </a:lnTo>
                  <a:lnTo>
                    <a:pt x="74" y="368"/>
                  </a:lnTo>
                  <a:lnTo>
                    <a:pt x="36" y="282"/>
                  </a:lnTo>
                  <a:lnTo>
                    <a:pt x="0" y="245"/>
                  </a:lnTo>
                  <a:lnTo>
                    <a:pt x="74" y="245"/>
                  </a:lnTo>
                  <a:lnTo>
                    <a:pt x="135" y="282"/>
                  </a:lnTo>
                  <a:lnTo>
                    <a:pt x="197" y="282"/>
                  </a:lnTo>
                  <a:lnTo>
                    <a:pt x="258" y="245"/>
                  </a:lnTo>
                  <a:lnTo>
                    <a:pt x="331" y="209"/>
                  </a:lnTo>
                  <a:lnTo>
                    <a:pt x="393" y="209"/>
                  </a:lnTo>
                  <a:lnTo>
                    <a:pt x="492" y="159"/>
                  </a:lnTo>
                  <a:lnTo>
                    <a:pt x="516" y="85"/>
                  </a:lnTo>
                  <a:lnTo>
                    <a:pt x="590" y="85"/>
                  </a:lnTo>
                  <a:lnTo>
                    <a:pt x="614" y="37"/>
                  </a:lnTo>
                  <a:lnTo>
                    <a:pt x="676" y="0"/>
                  </a:lnTo>
                  <a:lnTo>
                    <a:pt x="750" y="0"/>
                  </a:lnTo>
                  <a:lnTo>
                    <a:pt x="774" y="0"/>
                  </a:lnTo>
                  <a:lnTo>
                    <a:pt x="774" y="37"/>
                  </a:lnTo>
                  <a:lnTo>
                    <a:pt x="811" y="85"/>
                  </a:lnTo>
                  <a:lnTo>
                    <a:pt x="873" y="85"/>
                  </a:lnTo>
                  <a:lnTo>
                    <a:pt x="934" y="85"/>
                  </a:lnTo>
                  <a:lnTo>
                    <a:pt x="1007" y="123"/>
                  </a:lnTo>
                  <a:lnTo>
                    <a:pt x="1069" y="123"/>
                  </a:lnTo>
                  <a:lnTo>
                    <a:pt x="1130" y="159"/>
                  </a:lnTo>
                  <a:lnTo>
                    <a:pt x="1168" y="245"/>
                  </a:lnTo>
                  <a:lnTo>
                    <a:pt x="1130" y="332"/>
                  </a:lnTo>
                  <a:lnTo>
                    <a:pt x="1130" y="418"/>
                  </a:lnTo>
                  <a:lnTo>
                    <a:pt x="1093" y="454"/>
                  </a:lnTo>
                  <a:lnTo>
                    <a:pt x="1093" y="540"/>
                  </a:lnTo>
                  <a:lnTo>
                    <a:pt x="1093" y="613"/>
                  </a:lnTo>
                  <a:lnTo>
                    <a:pt x="1032" y="663"/>
                  </a:lnTo>
                  <a:lnTo>
                    <a:pt x="971" y="737"/>
                  </a:lnTo>
                  <a:lnTo>
                    <a:pt x="934" y="822"/>
                  </a:lnTo>
                  <a:lnTo>
                    <a:pt x="873" y="872"/>
                  </a:lnTo>
                  <a:lnTo>
                    <a:pt x="848" y="872"/>
                  </a:lnTo>
                  <a:lnTo>
                    <a:pt x="774" y="872"/>
                  </a:lnTo>
                  <a:lnTo>
                    <a:pt x="712" y="872"/>
                  </a:lnTo>
                  <a:lnTo>
                    <a:pt x="651" y="872"/>
                  </a:lnTo>
                  <a:lnTo>
                    <a:pt x="590" y="822"/>
                  </a:lnTo>
                  <a:lnTo>
                    <a:pt x="651" y="87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74" name="Freeform 122"/>
            <p:cNvSpPr>
              <a:spLocks/>
            </p:cNvSpPr>
            <p:nvPr/>
          </p:nvSpPr>
          <p:spPr bwMode="auto">
            <a:xfrm>
              <a:off x="3619" y="2678"/>
              <a:ext cx="152" cy="332"/>
            </a:xfrm>
            <a:custGeom>
              <a:avLst/>
              <a:gdLst>
                <a:gd name="T0" fmla="*/ 0 w 456"/>
                <a:gd name="T1" fmla="*/ 0 h 996"/>
                <a:gd name="T2" fmla="*/ 0 w 456"/>
                <a:gd name="T3" fmla="*/ 0 h 996"/>
                <a:gd name="T4" fmla="*/ 0 w 456"/>
                <a:gd name="T5" fmla="*/ 0 h 996"/>
                <a:gd name="T6" fmla="*/ 0 w 456"/>
                <a:gd name="T7" fmla="*/ 0 h 996"/>
                <a:gd name="T8" fmla="*/ 0 w 456"/>
                <a:gd name="T9" fmla="*/ 0 h 996"/>
                <a:gd name="T10" fmla="*/ 0 w 456"/>
                <a:gd name="T11" fmla="*/ 0 h 996"/>
                <a:gd name="T12" fmla="*/ 0 w 456"/>
                <a:gd name="T13" fmla="*/ 0 h 996"/>
                <a:gd name="T14" fmla="*/ 0 w 456"/>
                <a:gd name="T15" fmla="*/ 0 h 996"/>
                <a:gd name="T16" fmla="*/ 0 w 456"/>
                <a:gd name="T17" fmla="*/ 0 h 996"/>
                <a:gd name="T18" fmla="*/ 0 w 456"/>
                <a:gd name="T19" fmla="*/ 0 h 996"/>
                <a:gd name="T20" fmla="*/ 0 w 456"/>
                <a:gd name="T21" fmla="*/ 0 h 996"/>
                <a:gd name="T22" fmla="*/ 0 w 456"/>
                <a:gd name="T23" fmla="*/ 0 h 996"/>
                <a:gd name="T24" fmla="*/ 0 w 456"/>
                <a:gd name="T25" fmla="*/ 0 h 996"/>
                <a:gd name="T26" fmla="*/ 0 w 456"/>
                <a:gd name="T27" fmla="*/ 0 h 996"/>
                <a:gd name="T28" fmla="*/ 0 w 456"/>
                <a:gd name="T29" fmla="*/ 0 h 996"/>
                <a:gd name="T30" fmla="*/ 0 w 456"/>
                <a:gd name="T31" fmla="*/ 0 h 996"/>
                <a:gd name="T32" fmla="*/ 0 w 456"/>
                <a:gd name="T33" fmla="*/ 0 h 996"/>
                <a:gd name="T34" fmla="*/ 0 w 456"/>
                <a:gd name="T35" fmla="*/ 0 h 996"/>
                <a:gd name="T36" fmla="*/ 0 w 456"/>
                <a:gd name="T37" fmla="*/ 0 h 996"/>
                <a:gd name="T38" fmla="*/ 0 w 456"/>
                <a:gd name="T39" fmla="*/ 0 h 996"/>
                <a:gd name="T40" fmla="*/ 0 w 456"/>
                <a:gd name="T41" fmla="*/ 0 h 996"/>
                <a:gd name="T42" fmla="*/ 0 w 456"/>
                <a:gd name="T43" fmla="*/ 0 h 996"/>
                <a:gd name="T44" fmla="*/ 0 w 456"/>
                <a:gd name="T45" fmla="*/ 0 h 996"/>
                <a:gd name="T46" fmla="*/ 0 w 456"/>
                <a:gd name="T47" fmla="*/ 0 h 996"/>
                <a:gd name="T48" fmla="*/ 0 w 456"/>
                <a:gd name="T49" fmla="*/ 0 h 996"/>
                <a:gd name="T50" fmla="*/ 0 w 456"/>
                <a:gd name="T51" fmla="*/ 0 h 996"/>
                <a:gd name="T52" fmla="*/ 0 w 456"/>
                <a:gd name="T53" fmla="*/ 0 h 996"/>
                <a:gd name="T54" fmla="*/ 0 w 456"/>
                <a:gd name="T55" fmla="*/ 0 h 996"/>
                <a:gd name="T56" fmla="*/ 0 w 456"/>
                <a:gd name="T57" fmla="*/ 0 h 996"/>
                <a:gd name="T58" fmla="*/ 0 w 456"/>
                <a:gd name="T59" fmla="*/ 0 h 996"/>
                <a:gd name="T60" fmla="*/ 0 w 456"/>
                <a:gd name="T61" fmla="*/ 0 h 996"/>
                <a:gd name="T62" fmla="*/ 0 w 456"/>
                <a:gd name="T63" fmla="*/ 0 h 996"/>
                <a:gd name="T64" fmla="*/ 0 w 456"/>
                <a:gd name="T65" fmla="*/ 0 h 996"/>
                <a:gd name="T66" fmla="*/ 0 w 456"/>
                <a:gd name="T67" fmla="*/ 0 h 996"/>
                <a:gd name="T68" fmla="*/ 0 w 456"/>
                <a:gd name="T69" fmla="*/ 0 h 996"/>
                <a:gd name="T70" fmla="*/ 0 w 456"/>
                <a:gd name="T71" fmla="*/ 0 h 9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996"/>
                <a:gd name="T110" fmla="*/ 456 w 456"/>
                <a:gd name="T111" fmla="*/ 996 h 9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996">
                  <a:moveTo>
                    <a:pt x="271" y="246"/>
                  </a:moveTo>
                  <a:lnTo>
                    <a:pt x="234" y="209"/>
                  </a:lnTo>
                  <a:lnTo>
                    <a:pt x="234" y="123"/>
                  </a:lnTo>
                  <a:lnTo>
                    <a:pt x="197" y="37"/>
                  </a:lnTo>
                  <a:lnTo>
                    <a:pt x="173" y="0"/>
                  </a:lnTo>
                  <a:lnTo>
                    <a:pt x="100" y="0"/>
                  </a:lnTo>
                  <a:lnTo>
                    <a:pt x="100" y="37"/>
                  </a:lnTo>
                  <a:lnTo>
                    <a:pt x="100" y="123"/>
                  </a:lnTo>
                  <a:lnTo>
                    <a:pt x="100" y="209"/>
                  </a:lnTo>
                  <a:lnTo>
                    <a:pt x="75" y="282"/>
                  </a:lnTo>
                  <a:lnTo>
                    <a:pt x="75" y="368"/>
                  </a:lnTo>
                  <a:lnTo>
                    <a:pt x="0" y="455"/>
                  </a:lnTo>
                  <a:lnTo>
                    <a:pt x="0" y="541"/>
                  </a:lnTo>
                  <a:lnTo>
                    <a:pt x="75" y="577"/>
                  </a:lnTo>
                  <a:lnTo>
                    <a:pt x="75" y="615"/>
                  </a:lnTo>
                  <a:lnTo>
                    <a:pt x="136" y="615"/>
                  </a:lnTo>
                  <a:lnTo>
                    <a:pt x="197" y="663"/>
                  </a:lnTo>
                  <a:lnTo>
                    <a:pt x="234" y="749"/>
                  </a:lnTo>
                  <a:lnTo>
                    <a:pt x="197" y="824"/>
                  </a:lnTo>
                  <a:lnTo>
                    <a:pt x="234" y="910"/>
                  </a:lnTo>
                  <a:lnTo>
                    <a:pt x="271" y="946"/>
                  </a:lnTo>
                  <a:lnTo>
                    <a:pt x="332" y="996"/>
                  </a:lnTo>
                  <a:lnTo>
                    <a:pt x="394" y="996"/>
                  </a:lnTo>
                  <a:lnTo>
                    <a:pt x="394" y="910"/>
                  </a:lnTo>
                  <a:lnTo>
                    <a:pt x="418" y="824"/>
                  </a:lnTo>
                  <a:lnTo>
                    <a:pt x="456" y="749"/>
                  </a:lnTo>
                  <a:lnTo>
                    <a:pt x="456" y="663"/>
                  </a:lnTo>
                  <a:lnTo>
                    <a:pt x="394" y="615"/>
                  </a:lnTo>
                  <a:lnTo>
                    <a:pt x="357" y="541"/>
                  </a:lnTo>
                  <a:lnTo>
                    <a:pt x="295" y="492"/>
                  </a:lnTo>
                  <a:lnTo>
                    <a:pt x="271" y="406"/>
                  </a:lnTo>
                  <a:lnTo>
                    <a:pt x="295" y="332"/>
                  </a:lnTo>
                  <a:lnTo>
                    <a:pt x="295" y="246"/>
                  </a:lnTo>
                  <a:lnTo>
                    <a:pt x="271" y="246"/>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230523" name="Freeform 123"/>
            <p:cNvSpPr>
              <a:spLocks/>
            </p:cNvSpPr>
            <p:nvPr/>
          </p:nvSpPr>
          <p:spPr bwMode="auto">
            <a:xfrm>
              <a:off x="3619" y="2678"/>
              <a:ext cx="152" cy="332"/>
            </a:xfrm>
            <a:custGeom>
              <a:avLst/>
              <a:gdLst/>
              <a:ahLst/>
              <a:cxnLst>
                <a:cxn ang="0">
                  <a:pos x="271" y="246"/>
                </a:cxn>
                <a:cxn ang="0">
                  <a:pos x="234" y="209"/>
                </a:cxn>
                <a:cxn ang="0">
                  <a:pos x="234" y="123"/>
                </a:cxn>
                <a:cxn ang="0">
                  <a:pos x="197" y="37"/>
                </a:cxn>
                <a:cxn ang="0">
                  <a:pos x="173" y="0"/>
                </a:cxn>
                <a:cxn ang="0">
                  <a:pos x="100" y="0"/>
                </a:cxn>
                <a:cxn ang="0">
                  <a:pos x="100" y="0"/>
                </a:cxn>
                <a:cxn ang="0">
                  <a:pos x="100" y="37"/>
                </a:cxn>
                <a:cxn ang="0">
                  <a:pos x="100" y="123"/>
                </a:cxn>
                <a:cxn ang="0">
                  <a:pos x="100" y="209"/>
                </a:cxn>
                <a:cxn ang="0">
                  <a:pos x="75" y="282"/>
                </a:cxn>
                <a:cxn ang="0">
                  <a:pos x="75" y="368"/>
                </a:cxn>
                <a:cxn ang="0">
                  <a:pos x="0" y="455"/>
                </a:cxn>
                <a:cxn ang="0">
                  <a:pos x="0" y="541"/>
                </a:cxn>
                <a:cxn ang="0">
                  <a:pos x="75" y="577"/>
                </a:cxn>
                <a:cxn ang="0">
                  <a:pos x="75" y="577"/>
                </a:cxn>
                <a:cxn ang="0">
                  <a:pos x="75" y="615"/>
                </a:cxn>
                <a:cxn ang="0">
                  <a:pos x="136" y="615"/>
                </a:cxn>
                <a:cxn ang="0">
                  <a:pos x="197" y="663"/>
                </a:cxn>
                <a:cxn ang="0">
                  <a:pos x="234" y="749"/>
                </a:cxn>
                <a:cxn ang="0">
                  <a:pos x="197" y="824"/>
                </a:cxn>
                <a:cxn ang="0">
                  <a:pos x="234" y="910"/>
                </a:cxn>
                <a:cxn ang="0">
                  <a:pos x="271" y="946"/>
                </a:cxn>
                <a:cxn ang="0">
                  <a:pos x="332" y="996"/>
                </a:cxn>
                <a:cxn ang="0">
                  <a:pos x="394" y="996"/>
                </a:cxn>
                <a:cxn ang="0">
                  <a:pos x="394" y="910"/>
                </a:cxn>
                <a:cxn ang="0">
                  <a:pos x="418" y="824"/>
                </a:cxn>
                <a:cxn ang="0">
                  <a:pos x="456" y="749"/>
                </a:cxn>
                <a:cxn ang="0">
                  <a:pos x="456" y="663"/>
                </a:cxn>
                <a:cxn ang="0">
                  <a:pos x="394" y="615"/>
                </a:cxn>
                <a:cxn ang="0">
                  <a:pos x="357" y="541"/>
                </a:cxn>
                <a:cxn ang="0">
                  <a:pos x="295" y="492"/>
                </a:cxn>
                <a:cxn ang="0">
                  <a:pos x="271" y="406"/>
                </a:cxn>
                <a:cxn ang="0">
                  <a:pos x="295" y="332"/>
                </a:cxn>
                <a:cxn ang="0">
                  <a:pos x="295" y="246"/>
                </a:cxn>
                <a:cxn ang="0">
                  <a:pos x="271" y="246"/>
                </a:cxn>
              </a:cxnLst>
              <a:rect l="0" t="0" r="r" b="b"/>
              <a:pathLst>
                <a:path w="456" h="996">
                  <a:moveTo>
                    <a:pt x="271" y="246"/>
                  </a:moveTo>
                  <a:lnTo>
                    <a:pt x="234" y="209"/>
                  </a:lnTo>
                  <a:lnTo>
                    <a:pt x="234" y="123"/>
                  </a:lnTo>
                  <a:lnTo>
                    <a:pt x="197" y="37"/>
                  </a:lnTo>
                  <a:lnTo>
                    <a:pt x="173" y="0"/>
                  </a:lnTo>
                  <a:lnTo>
                    <a:pt x="100" y="0"/>
                  </a:lnTo>
                  <a:lnTo>
                    <a:pt x="100" y="0"/>
                  </a:lnTo>
                  <a:lnTo>
                    <a:pt x="100" y="37"/>
                  </a:lnTo>
                  <a:lnTo>
                    <a:pt x="100" y="123"/>
                  </a:lnTo>
                  <a:lnTo>
                    <a:pt x="100" y="209"/>
                  </a:lnTo>
                  <a:lnTo>
                    <a:pt x="75" y="282"/>
                  </a:lnTo>
                  <a:lnTo>
                    <a:pt x="75" y="368"/>
                  </a:lnTo>
                  <a:lnTo>
                    <a:pt x="0" y="455"/>
                  </a:lnTo>
                  <a:lnTo>
                    <a:pt x="0" y="541"/>
                  </a:lnTo>
                  <a:lnTo>
                    <a:pt x="75" y="577"/>
                  </a:lnTo>
                  <a:lnTo>
                    <a:pt x="75" y="577"/>
                  </a:lnTo>
                  <a:lnTo>
                    <a:pt x="75" y="615"/>
                  </a:lnTo>
                  <a:lnTo>
                    <a:pt x="136" y="615"/>
                  </a:lnTo>
                  <a:lnTo>
                    <a:pt x="197" y="663"/>
                  </a:lnTo>
                  <a:lnTo>
                    <a:pt x="234" y="749"/>
                  </a:lnTo>
                  <a:lnTo>
                    <a:pt x="197" y="824"/>
                  </a:lnTo>
                  <a:lnTo>
                    <a:pt x="234" y="910"/>
                  </a:lnTo>
                  <a:lnTo>
                    <a:pt x="271" y="946"/>
                  </a:lnTo>
                  <a:lnTo>
                    <a:pt x="332" y="996"/>
                  </a:lnTo>
                  <a:lnTo>
                    <a:pt x="394" y="996"/>
                  </a:lnTo>
                  <a:lnTo>
                    <a:pt x="394" y="910"/>
                  </a:lnTo>
                  <a:lnTo>
                    <a:pt x="418" y="824"/>
                  </a:lnTo>
                  <a:lnTo>
                    <a:pt x="456" y="749"/>
                  </a:lnTo>
                  <a:lnTo>
                    <a:pt x="456" y="663"/>
                  </a:lnTo>
                  <a:lnTo>
                    <a:pt x="394" y="615"/>
                  </a:lnTo>
                  <a:lnTo>
                    <a:pt x="357" y="541"/>
                  </a:lnTo>
                  <a:lnTo>
                    <a:pt x="295" y="492"/>
                  </a:lnTo>
                  <a:lnTo>
                    <a:pt x="271" y="406"/>
                  </a:lnTo>
                  <a:lnTo>
                    <a:pt x="295" y="332"/>
                  </a:lnTo>
                  <a:lnTo>
                    <a:pt x="295" y="246"/>
                  </a:lnTo>
                  <a:lnTo>
                    <a:pt x="271" y="246"/>
                  </a:lnTo>
                </a:path>
              </a:pathLst>
            </a:custGeom>
            <a:solidFill>
              <a:schemeClr val="accent2"/>
            </a:solidFill>
            <a:ln w="0">
              <a:solidFill>
                <a:schemeClr val="bg1"/>
              </a:solidFill>
              <a:prstDash val="solid"/>
              <a:round/>
              <a:headEnd/>
              <a:tailEnd/>
            </a:ln>
            <a:effectLst>
              <a:outerShdw blurRad="50800" dist="50800" dir="5400000" algn="ctr" rotWithShape="0">
                <a:schemeClr val="accent2"/>
              </a:outerShdw>
            </a:effectLst>
          </p:spPr>
          <p:txBody>
            <a:bodyPr/>
            <a:lstStyle/>
            <a:p>
              <a:pPr>
                <a:defRPr/>
              </a:pPr>
              <a:endParaRPr lang="en-GB">
                <a:solidFill>
                  <a:prstClr val="black"/>
                </a:solidFill>
                <a:latin typeface="Arial" charset="0"/>
              </a:endParaRPr>
            </a:p>
          </p:txBody>
        </p:sp>
        <p:sp>
          <p:nvSpPr>
            <p:cNvPr id="56376" name="Freeform 124"/>
            <p:cNvSpPr>
              <a:spLocks/>
            </p:cNvSpPr>
            <p:nvPr/>
          </p:nvSpPr>
          <p:spPr bwMode="auto">
            <a:xfrm>
              <a:off x="3590" y="2236"/>
              <a:ext cx="119" cy="12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8"/>
                <a:gd name="T74" fmla="*/ 357 w 357"/>
                <a:gd name="T75" fmla="*/ 368 h 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8">
                  <a:moveTo>
                    <a:pt x="320" y="208"/>
                  </a:moveTo>
                  <a:lnTo>
                    <a:pt x="320" y="208"/>
                  </a:lnTo>
                  <a:lnTo>
                    <a:pt x="320" y="122"/>
                  </a:lnTo>
                  <a:lnTo>
                    <a:pt x="357" y="36"/>
                  </a:lnTo>
                  <a:lnTo>
                    <a:pt x="283" y="36"/>
                  </a:lnTo>
                  <a:lnTo>
                    <a:pt x="320" y="36"/>
                  </a:lnTo>
                  <a:lnTo>
                    <a:pt x="259" y="0"/>
                  </a:lnTo>
                  <a:lnTo>
                    <a:pt x="186" y="0"/>
                  </a:lnTo>
                  <a:lnTo>
                    <a:pt x="123" y="0"/>
                  </a:lnTo>
                  <a:lnTo>
                    <a:pt x="62" y="86"/>
                  </a:lnTo>
                  <a:lnTo>
                    <a:pt x="25" y="122"/>
                  </a:lnTo>
                  <a:lnTo>
                    <a:pt x="0" y="208"/>
                  </a:lnTo>
                  <a:lnTo>
                    <a:pt x="0" y="294"/>
                  </a:lnTo>
                  <a:lnTo>
                    <a:pt x="25" y="368"/>
                  </a:lnTo>
                  <a:lnTo>
                    <a:pt x="86" y="331"/>
                  </a:lnTo>
                  <a:lnTo>
                    <a:pt x="161" y="331"/>
                  </a:lnTo>
                  <a:lnTo>
                    <a:pt x="222" y="331"/>
                  </a:lnTo>
                  <a:lnTo>
                    <a:pt x="161" y="294"/>
                  </a:lnTo>
                  <a:lnTo>
                    <a:pt x="222" y="294"/>
                  </a:lnTo>
                  <a:lnTo>
                    <a:pt x="259" y="208"/>
                  </a:lnTo>
                  <a:lnTo>
                    <a:pt x="320" y="208"/>
                  </a:lnTo>
                  <a:close/>
                </a:path>
              </a:pathLst>
            </a:custGeom>
            <a:solidFill>
              <a:srgbClr val="CFFFFF"/>
            </a:solidFill>
            <a:ln w="9525">
              <a:noFill/>
              <a:round/>
              <a:headEnd/>
              <a:tailEnd/>
            </a:ln>
          </p:spPr>
          <p:txBody>
            <a:bodyPr/>
            <a:lstStyle/>
            <a:p>
              <a:endParaRPr lang="en-GB">
                <a:solidFill>
                  <a:prstClr val="black"/>
                </a:solidFill>
              </a:endParaRPr>
            </a:p>
          </p:txBody>
        </p:sp>
        <p:sp>
          <p:nvSpPr>
            <p:cNvPr id="56377" name="Freeform 125"/>
            <p:cNvSpPr>
              <a:spLocks/>
            </p:cNvSpPr>
            <p:nvPr/>
          </p:nvSpPr>
          <p:spPr bwMode="auto">
            <a:xfrm>
              <a:off x="3590" y="2236"/>
              <a:ext cx="119" cy="12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8"/>
                <a:gd name="T74" fmla="*/ 357 w 357"/>
                <a:gd name="T75" fmla="*/ 368 h 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8">
                  <a:moveTo>
                    <a:pt x="320" y="208"/>
                  </a:moveTo>
                  <a:lnTo>
                    <a:pt x="320" y="208"/>
                  </a:lnTo>
                  <a:lnTo>
                    <a:pt x="320" y="122"/>
                  </a:lnTo>
                  <a:lnTo>
                    <a:pt x="357" y="36"/>
                  </a:lnTo>
                  <a:lnTo>
                    <a:pt x="283" y="36"/>
                  </a:lnTo>
                  <a:lnTo>
                    <a:pt x="320" y="36"/>
                  </a:lnTo>
                  <a:lnTo>
                    <a:pt x="259" y="0"/>
                  </a:lnTo>
                  <a:lnTo>
                    <a:pt x="186" y="0"/>
                  </a:lnTo>
                  <a:lnTo>
                    <a:pt x="123" y="0"/>
                  </a:lnTo>
                  <a:lnTo>
                    <a:pt x="62" y="86"/>
                  </a:lnTo>
                  <a:lnTo>
                    <a:pt x="25" y="122"/>
                  </a:lnTo>
                  <a:lnTo>
                    <a:pt x="0" y="208"/>
                  </a:lnTo>
                  <a:lnTo>
                    <a:pt x="0" y="294"/>
                  </a:lnTo>
                  <a:lnTo>
                    <a:pt x="25" y="368"/>
                  </a:lnTo>
                  <a:lnTo>
                    <a:pt x="86" y="331"/>
                  </a:lnTo>
                  <a:lnTo>
                    <a:pt x="161" y="331"/>
                  </a:lnTo>
                  <a:lnTo>
                    <a:pt x="222" y="331"/>
                  </a:lnTo>
                  <a:lnTo>
                    <a:pt x="161" y="294"/>
                  </a:lnTo>
                  <a:lnTo>
                    <a:pt x="222" y="294"/>
                  </a:lnTo>
                  <a:lnTo>
                    <a:pt x="259" y="208"/>
                  </a:lnTo>
                  <a:lnTo>
                    <a:pt x="320" y="20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78" name="Freeform 126"/>
            <p:cNvSpPr>
              <a:spLocks/>
            </p:cNvSpPr>
            <p:nvPr/>
          </p:nvSpPr>
          <p:spPr bwMode="auto">
            <a:xfrm>
              <a:off x="3480" y="2305"/>
              <a:ext cx="516" cy="467"/>
            </a:xfrm>
            <a:custGeom>
              <a:avLst/>
              <a:gdLst>
                <a:gd name="T0" fmla="*/ 0 w 1549"/>
                <a:gd name="T1" fmla="*/ 0 h 1400"/>
                <a:gd name="T2" fmla="*/ 0 w 1549"/>
                <a:gd name="T3" fmla="*/ 0 h 1400"/>
                <a:gd name="T4" fmla="*/ 0 w 1549"/>
                <a:gd name="T5" fmla="*/ 0 h 1400"/>
                <a:gd name="T6" fmla="*/ 0 w 1549"/>
                <a:gd name="T7" fmla="*/ 0 h 1400"/>
                <a:gd name="T8" fmla="*/ 0 w 1549"/>
                <a:gd name="T9" fmla="*/ 0 h 1400"/>
                <a:gd name="T10" fmla="*/ 0 w 1549"/>
                <a:gd name="T11" fmla="*/ 0 h 1400"/>
                <a:gd name="T12" fmla="*/ 0 w 1549"/>
                <a:gd name="T13" fmla="*/ 0 h 1400"/>
                <a:gd name="T14" fmla="*/ 0 w 1549"/>
                <a:gd name="T15" fmla="*/ 0 h 1400"/>
                <a:gd name="T16" fmla="*/ 0 w 1549"/>
                <a:gd name="T17" fmla="*/ 0 h 1400"/>
                <a:gd name="T18" fmla="*/ 0 w 1549"/>
                <a:gd name="T19" fmla="*/ 0 h 1400"/>
                <a:gd name="T20" fmla="*/ 0 w 1549"/>
                <a:gd name="T21" fmla="*/ 0 h 1400"/>
                <a:gd name="T22" fmla="*/ 0 w 1549"/>
                <a:gd name="T23" fmla="*/ 0 h 1400"/>
                <a:gd name="T24" fmla="*/ 0 w 1549"/>
                <a:gd name="T25" fmla="*/ 0 h 1400"/>
                <a:gd name="T26" fmla="*/ 0 w 1549"/>
                <a:gd name="T27" fmla="*/ 0 h 1400"/>
                <a:gd name="T28" fmla="*/ 0 w 1549"/>
                <a:gd name="T29" fmla="*/ 0 h 1400"/>
                <a:gd name="T30" fmla="*/ 0 w 1549"/>
                <a:gd name="T31" fmla="*/ 0 h 1400"/>
                <a:gd name="T32" fmla="*/ 0 w 1549"/>
                <a:gd name="T33" fmla="*/ 0 h 1400"/>
                <a:gd name="T34" fmla="*/ 0 w 1549"/>
                <a:gd name="T35" fmla="*/ 0 h 1400"/>
                <a:gd name="T36" fmla="*/ 0 w 1549"/>
                <a:gd name="T37" fmla="*/ 0 h 1400"/>
                <a:gd name="T38" fmla="*/ 0 w 1549"/>
                <a:gd name="T39" fmla="*/ 0 h 1400"/>
                <a:gd name="T40" fmla="*/ 0 w 1549"/>
                <a:gd name="T41" fmla="*/ 0 h 1400"/>
                <a:gd name="T42" fmla="*/ 0 w 1549"/>
                <a:gd name="T43" fmla="*/ 0 h 1400"/>
                <a:gd name="T44" fmla="*/ 0 w 1549"/>
                <a:gd name="T45" fmla="*/ 0 h 1400"/>
                <a:gd name="T46" fmla="*/ 0 w 1549"/>
                <a:gd name="T47" fmla="*/ 0 h 1400"/>
                <a:gd name="T48" fmla="*/ 0 w 1549"/>
                <a:gd name="T49" fmla="*/ 0 h 1400"/>
                <a:gd name="T50" fmla="*/ 0 w 1549"/>
                <a:gd name="T51" fmla="*/ 0 h 1400"/>
                <a:gd name="T52" fmla="*/ 0 w 1549"/>
                <a:gd name="T53" fmla="*/ 0 h 1400"/>
                <a:gd name="T54" fmla="*/ 0 w 1549"/>
                <a:gd name="T55" fmla="*/ 0 h 1400"/>
                <a:gd name="T56" fmla="*/ 0 w 1549"/>
                <a:gd name="T57" fmla="*/ 0 h 1400"/>
                <a:gd name="T58" fmla="*/ 0 w 1549"/>
                <a:gd name="T59" fmla="*/ 0 h 1400"/>
                <a:gd name="T60" fmla="*/ 0 w 1549"/>
                <a:gd name="T61" fmla="*/ 0 h 1400"/>
                <a:gd name="T62" fmla="*/ 0 w 1549"/>
                <a:gd name="T63" fmla="*/ 0 h 1400"/>
                <a:gd name="T64" fmla="*/ 0 w 1549"/>
                <a:gd name="T65" fmla="*/ 0 h 1400"/>
                <a:gd name="T66" fmla="*/ 0 w 1549"/>
                <a:gd name="T67" fmla="*/ 0 h 1400"/>
                <a:gd name="T68" fmla="*/ 0 w 1549"/>
                <a:gd name="T69" fmla="*/ 0 h 1400"/>
                <a:gd name="T70" fmla="*/ 0 w 1549"/>
                <a:gd name="T71" fmla="*/ 0 h 1400"/>
                <a:gd name="T72" fmla="*/ 0 w 1549"/>
                <a:gd name="T73" fmla="*/ 0 h 1400"/>
                <a:gd name="T74" fmla="*/ 0 w 1549"/>
                <a:gd name="T75" fmla="*/ 0 h 1400"/>
                <a:gd name="T76" fmla="*/ 0 w 1549"/>
                <a:gd name="T77" fmla="*/ 0 h 1400"/>
                <a:gd name="T78" fmla="*/ 0 w 1549"/>
                <a:gd name="T79" fmla="*/ 0 h 1400"/>
                <a:gd name="T80" fmla="*/ 0 w 1549"/>
                <a:gd name="T81" fmla="*/ 0 h 14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9"/>
                <a:gd name="T124" fmla="*/ 0 h 1400"/>
                <a:gd name="T125" fmla="*/ 1549 w 1549"/>
                <a:gd name="T126" fmla="*/ 1400 h 14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9" h="1400">
                  <a:moveTo>
                    <a:pt x="688" y="1364"/>
                  </a:moveTo>
                  <a:lnTo>
                    <a:pt x="651" y="1327"/>
                  </a:lnTo>
                  <a:lnTo>
                    <a:pt x="651" y="1241"/>
                  </a:lnTo>
                  <a:lnTo>
                    <a:pt x="614" y="1155"/>
                  </a:lnTo>
                  <a:lnTo>
                    <a:pt x="590" y="1118"/>
                  </a:lnTo>
                  <a:lnTo>
                    <a:pt x="517" y="1118"/>
                  </a:lnTo>
                  <a:lnTo>
                    <a:pt x="454" y="1082"/>
                  </a:lnTo>
                  <a:lnTo>
                    <a:pt x="393" y="1032"/>
                  </a:lnTo>
                  <a:lnTo>
                    <a:pt x="331" y="996"/>
                  </a:lnTo>
                  <a:lnTo>
                    <a:pt x="258" y="946"/>
                  </a:lnTo>
                  <a:lnTo>
                    <a:pt x="197" y="946"/>
                  </a:lnTo>
                  <a:lnTo>
                    <a:pt x="172" y="910"/>
                  </a:lnTo>
                  <a:lnTo>
                    <a:pt x="98" y="824"/>
                  </a:lnTo>
                  <a:lnTo>
                    <a:pt x="74" y="737"/>
                  </a:lnTo>
                  <a:lnTo>
                    <a:pt x="36" y="663"/>
                  </a:lnTo>
                  <a:lnTo>
                    <a:pt x="24" y="578"/>
                  </a:lnTo>
                  <a:lnTo>
                    <a:pt x="12" y="492"/>
                  </a:lnTo>
                  <a:lnTo>
                    <a:pt x="0" y="492"/>
                  </a:lnTo>
                  <a:lnTo>
                    <a:pt x="0" y="454"/>
                  </a:lnTo>
                  <a:lnTo>
                    <a:pt x="74" y="454"/>
                  </a:lnTo>
                  <a:lnTo>
                    <a:pt x="135" y="368"/>
                  </a:lnTo>
                  <a:lnTo>
                    <a:pt x="172" y="283"/>
                  </a:lnTo>
                  <a:lnTo>
                    <a:pt x="159" y="209"/>
                  </a:lnTo>
                  <a:lnTo>
                    <a:pt x="147" y="123"/>
                  </a:lnTo>
                  <a:lnTo>
                    <a:pt x="135" y="123"/>
                  </a:lnTo>
                  <a:lnTo>
                    <a:pt x="172" y="86"/>
                  </a:lnTo>
                  <a:lnTo>
                    <a:pt x="135" y="0"/>
                  </a:lnTo>
                  <a:lnTo>
                    <a:pt x="197" y="0"/>
                  </a:lnTo>
                  <a:lnTo>
                    <a:pt x="258" y="0"/>
                  </a:lnTo>
                  <a:lnTo>
                    <a:pt x="331" y="0"/>
                  </a:lnTo>
                  <a:lnTo>
                    <a:pt x="331" y="86"/>
                  </a:lnTo>
                  <a:lnTo>
                    <a:pt x="356" y="160"/>
                  </a:lnTo>
                  <a:lnTo>
                    <a:pt x="417" y="123"/>
                  </a:lnTo>
                  <a:lnTo>
                    <a:pt x="492" y="123"/>
                  </a:lnTo>
                  <a:lnTo>
                    <a:pt x="553" y="123"/>
                  </a:lnTo>
                  <a:lnTo>
                    <a:pt x="492" y="86"/>
                  </a:lnTo>
                  <a:lnTo>
                    <a:pt x="553" y="86"/>
                  </a:lnTo>
                  <a:lnTo>
                    <a:pt x="590" y="0"/>
                  </a:lnTo>
                  <a:lnTo>
                    <a:pt x="651" y="0"/>
                  </a:lnTo>
                  <a:lnTo>
                    <a:pt x="712" y="37"/>
                  </a:lnTo>
                  <a:lnTo>
                    <a:pt x="787" y="86"/>
                  </a:lnTo>
                  <a:lnTo>
                    <a:pt x="835" y="111"/>
                  </a:lnTo>
                  <a:lnTo>
                    <a:pt x="1204" y="332"/>
                  </a:lnTo>
                  <a:lnTo>
                    <a:pt x="1254" y="356"/>
                  </a:lnTo>
                  <a:lnTo>
                    <a:pt x="1327" y="393"/>
                  </a:lnTo>
                  <a:lnTo>
                    <a:pt x="1352" y="406"/>
                  </a:lnTo>
                  <a:lnTo>
                    <a:pt x="1425" y="454"/>
                  </a:lnTo>
                  <a:lnTo>
                    <a:pt x="1425" y="492"/>
                  </a:lnTo>
                  <a:lnTo>
                    <a:pt x="1388" y="578"/>
                  </a:lnTo>
                  <a:lnTo>
                    <a:pt x="1388" y="663"/>
                  </a:lnTo>
                  <a:lnTo>
                    <a:pt x="1425" y="737"/>
                  </a:lnTo>
                  <a:lnTo>
                    <a:pt x="1425" y="824"/>
                  </a:lnTo>
                  <a:lnTo>
                    <a:pt x="1425" y="910"/>
                  </a:lnTo>
                  <a:lnTo>
                    <a:pt x="1425" y="996"/>
                  </a:lnTo>
                  <a:lnTo>
                    <a:pt x="1425" y="1069"/>
                  </a:lnTo>
                  <a:lnTo>
                    <a:pt x="1425" y="1155"/>
                  </a:lnTo>
                  <a:lnTo>
                    <a:pt x="1486" y="1205"/>
                  </a:lnTo>
                  <a:lnTo>
                    <a:pt x="1549" y="1241"/>
                  </a:lnTo>
                  <a:lnTo>
                    <a:pt x="1549" y="1278"/>
                  </a:lnTo>
                  <a:lnTo>
                    <a:pt x="1486" y="1278"/>
                  </a:lnTo>
                  <a:lnTo>
                    <a:pt x="1425" y="1278"/>
                  </a:lnTo>
                  <a:lnTo>
                    <a:pt x="1352" y="1364"/>
                  </a:lnTo>
                  <a:lnTo>
                    <a:pt x="1291" y="1364"/>
                  </a:lnTo>
                  <a:lnTo>
                    <a:pt x="1229" y="1364"/>
                  </a:lnTo>
                  <a:lnTo>
                    <a:pt x="1168" y="1400"/>
                  </a:lnTo>
                  <a:lnTo>
                    <a:pt x="1093" y="1400"/>
                  </a:lnTo>
                  <a:lnTo>
                    <a:pt x="1032" y="1400"/>
                  </a:lnTo>
                  <a:lnTo>
                    <a:pt x="971" y="1400"/>
                  </a:lnTo>
                  <a:lnTo>
                    <a:pt x="909" y="1364"/>
                  </a:lnTo>
                  <a:lnTo>
                    <a:pt x="835" y="1364"/>
                  </a:lnTo>
                  <a:lnTo>
                    <a:pt x="774" y="1400"/>
                  </a:lnTo>
                  <a:lnTo>
                    <a:pt x="712" y="1400"/>
                  </a:lnTo>
                  <a:lnTo>
                    <a:pt x="688" y="1364"/>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79" name="Freeform 127"/>
            <p:cNvSpPr>
              <a:spLocks/>
            </p:cNvSpPr>
            <p:nvPr/>
          </p:nvSpPr>
          <p:spPr bwMode="auto">
            <a:xfrm>
              <a:off x="3480" y="2305"/>
              <a:ext cx="516" cy="467"/>
            </a:xfrm>
            <a:custGeom>
              <a:avLst/>
              <a:gdLst>
                <a:gd name="T0" fmla="*/ 0 w 1549"/>
                <a:gd name="T1" fmla="*/ 0 h 1400"/>
                <a:gd name="T2" fmla="*/ 0 w 1549"/>
                <a:gd name="T3" fmla="*/ 0 h 1400"/>
                <a:gd name="T4" fmla="*/ 0 w 1549"/>
                <a:gd name="T5" fmla="*/ 0 h 1400"/>
                <a:gd name="T6" fmla="*/ 0 w 1549"/>
                <a:gd name="T7" fmla="*/ 0 h 1400"/>
                <a:gd name="T8" fmla="*/ 0 w 1549"/>
                <a:gd name="T9" fmla="*/ 0 h 1400"/>
                <a:gd name="T10" fmla="*/ 0 w 1549"/>
                <a:gd name="T11" fmla="*/ 0 h 1400"/>
                <a:gd name="T12" fmla="*/ 0 w 1549"/>
                <a:gd name="T13" fmla="*/ 0 h 1400"/>
                <a:gd name="T14" fmla="*/ 0 w 1549"/>
                <a:gd name="T15" fmla="*/ 0 h 1400"/>
                <a:gd name="T16" fmla="*/ 0 w 1549"/>
                <a:gd name="T17" fmla="*/ 0 h 1400"/>
                <a:gd name="T18" fmla="*/ 0 w 1549"/>
                <a:gd name="T19" fmla="*/ 0 h 1400"/>
                <a:gd name="T20" fmla="*/ 0 w 1549"/>
                <a:gd name="T21" fmla="*/ 0 h 1400"/>
                <a:gd name="T22" fmla="*/ 0 w 1549"/>
                <a:gd name="T23" fmla="*/ 0 h 1400"/>
                <a:gd name="T24" fmla="*/ 0 w 1549"/>
                <a:gd name="T25" fmla="*/ 0 h 1400"/>
                <a:gd name="T26" fmla="*/ 0 w 1549"/>
                <a:gd name="T27" fmla="*/ 0 h 1400"/>
                <a:gd name="T28" fmla="*/ 0 w 1549"/>
                <a:gd name="T29" fmla="*/ 0 h 1400"/>
                <a:gd name="T30" fmla="*/ 0 w 1549"/>
                <a:gd name="T31" fmla="*/ 0 h 1400"/>
                <a:gd name="T32" fmla="*/ 0 w 1549"/>
                <a:gd name="T33" fmla="*/ 0 h 1400"/>
                <a:gd name="T34" fmla="*/ 0 w 1549"/>
                <a:gd name="T35" fmla="*/ 0 h 1400"/>
                <a:gd name="T36" fmla="*/ 0 w 1549"/>
                <a:gd name="T37" fmla="*/ 0 h 1400"/>
                <a:gd name="T38" fmla="*/ 0 w 1549"/>
                <a:gd name="T39" fmla="*/ 0 h 1400"/>
                <a:gd name="T40" fmla="*/ 0 w 1549"/>
                <a:gd name="T41" fmla="*/ 0 h 1400"/>
                <a:gd name="T42" fmla="*/ 0 w 1549"/>
                <a:gd name="T43" fmla="*/ 0 h 1400"/>
                <a:gd name="T44" fmla="*/ 0 w 1549"/>
                <a:gd name="T45" fmla="*/ 0 h 1400"/>
                <a:gd name="T46" fmla="*/ 0 w 1549"/>
                <a:gd name="T47" fmla="*/ 0 h 1400"/>
                <a:gd name="T48" fmla="*/ 0 w 1549"/>
                <a:gd name="T49" fmla="*/ 0 h 1400"/>
                <a:gd name="T50" fmla="*/ 0 w 1549"/>
                <a:gd name="T51" fmla="*/ 0 h 1400"/>
                <a:gd name="T52" fmla="*/ 0 w 1549"/>
                <a:gd name="T53" fmla="*/ 0 h 1400"/>
                <a:gd name="T54" fmla="*/ 0 w 1549"/>
                <a:gd name="T55" fmla="*/ 0 h 1400"/>
                <a:gd name="T56" fmla="*/ 0 w 1549"/>
                <a:gd name="T57" fmla="*/ 0 h 1400"/>
                <a:gd name="T58" fmla="*/ 0 w 1549"/>
                <a:gd name="T59" fmla="*/ 0 h 1400"/>
                <a:gd name="T60" fmla="*/ 0 w 1549"/>
                <a:gd name="T61" fmla="*/ 0 h 1400"/>
                <a:gd name="T62" fmla="*/ 0 w 1549"/>
                <a:gd name="T63" fmla="*/ 0 h 1400"/>
                <a:gd name="T64" fmla="*/ 0 w 1549"/>
                <a:gd name="T65" fmla="*/ 0 h 1400"/>
                <a:gd name="T66" fmla="*/ 0 w 1549"/>
                <a:gd name="T67" fmla="*/ 0 h 1400"/>
                <a:gd name="T68" fmla="*/ 0 w 1549"/>
                <a:gd name="T69" fmla="*/ 0 h 1400"/>
                <a:gd name="T70" fmla="*/ 0 w 1549"/>
                <a:gd name="T71" fmla="*/ 0 h 1400"/>
                <a:gd name="T72" fmla="*/ 0 w 1549"/>
                <a:gd name="T73" fmla="*/ 0 h 1400"/>
                <a:gd name="T74" fmla="*/ 0 w 1549"/>
                <a:gd name="T75" fmla="*/ 0 h 1400"/>
                <a:gd name="T76" fmla="*/ 0 w 1549"/>
                <a:gd name="T77" fmla="*/ 0 h 1400"/>
                <a:gd name="T78" fmla="*/ 0 w 1549"/>
                <a:gd name="T79" fmla="*/ 0 h 1400"/>
                <a:gd name="T80" fmla="*/ 0 w 1549"/>
                <a:gd name="T81" fmla="*/ 0 h 14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9"/>
                <a:gd name="T124" fmla="*/ 0 h 1400"/>
                <a:gd name="T125" fmla="*/ 1549 w 1549"/>
                <a:gd name="T126" fmla="*/ 1400 h 14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9" h="1400">
                  <a:moveTo>
                    <a:pt x="688" y="1364"/>
                  </a:moveTo>
                  <a:lnTo>
                    <a:pt x="651" y="1327"/>
                  </a:lnTo>
                  <a:lnTo>
                    <a:pt x="651" y="1241"/>
                  </a:lnTo>
                  <a:lnTo>
                    <a:pt x="614" y="1155"/>
                  </a:lnTo>
                  <a:lnTo>
                    <a:pt x="590" y="1118"/>
                  </a:lnTo>
                  <a:lnTo>
                    <a:pt x="517" y="1118"/>
                  </a:lnTo>
                  <a:lnTo>
                    <a:pt x="454" y="1082"/>
                  </a:lnTo>
                  <a:lnTo>
                    <a:pt x="393" y="1032"/>
                  </a:lnTo>
                  <a:lnTo>
                    <a:pt x="331" y="996"/>
                  </a:lnTo>
                  <a:lnTo>
                    <a:pt x="258" y="946"/>
                  </a:lnTo>
                  <a:lnTo>
                    <a:pt x="197" y="946"/>
                  </a:lnTo>
                  <a:lnTo>
                    <a:pt x="172" y="910"/>
                  </a:lnTo>
                  <a:lnTo>
                    <a:pt x="98" y="824"/>
                  </a:lnTo>
                  <a:lnTo>
                    <a:pt x="74" y="737"/>
                  </a:lnTo>
                  <a:lnTo>
                    <a:pt x="36" y="663"/>
                  </a:lnTo>
                  <a:lnTo>
                    <a:pt x="24" y="578"/>
                  </a:lnTo>
                  <a:lnTo>
                    <a:pt x="12" y="492"/>
                  </a:lnTo>
                  <a:lnTo>
                    <a:pt x="0" y="492"/>
                  </a:lnTo>
                  <a:lnTo>
                    <a:pt x="0" y="454"/>
                  </a:lnTo>
                  <a:lnTo>
                    <a:pt x="74" y="454"/>
                  </a:lnTo>
                  <a:lnTo>
                    <a:pt x="135" y="368"/>
                  </a:lnTo>
                  <a:lnTo>
                    <a:pt x="172" y="283"/>
                  </a:lnTo>
                  <a:lnTo>
                    <a:pt x="159" y="209"/>
                  </a:lnTo>
                  <a:lnTo>
                    <a:pt x="147" y="123"/>
                  </a:lnTo>
                  <a:lnTo>
                    <a:pt x="135" y="123"/>
                  </a:lnTo>
                  <a:lnTo>
                    <a:pt x="172" y="86"/>
                  </a:lnTo>
                  <a:lnTo>
                    <a:pt x="135" y="0"/>
                  </a:lnTo>
                  <a:lnTo>
                    <a:pt x="197" y="0"/>
                  </a:lnTo>
                  <a:lnTo>
                    <a:pt x="258" y="0"/>
                  </a:lnTo>
                  <a:lnTo>
                    <a:pt x="331" y="0"/>
                  </a:lnTo>
                  <a:lnTo>
                    <a:pt x="331" y="86"/>
                  </a:lnTo>
                  <a:lnTo>
                    <a:pt x="356" y="160"/>
                  </a:lnTo>
                  <a:lnTo>
                    <a:pt x="417" y="123"/>
                  </a:lnTo>
                  <a:lnTo>
                    <a:pt x="492" y="123"/>
                  </a:lnTo>
                  <a:lnTo>
                    <a:pt x="553" y="123"/>
                  </a:lnTo>
                  <a:lnTo>
                    <a:pt x="492" y="86"/>
                  </a:lnTo>
                  <a:lnTo>
                    <a:pt x="553" y="86"/>
                  </a:lnTo>
                  <a:lnTo>
                    <a:pt x="590" y="0"/>
                  </a:lnTo>
                  <a:lnTo>
                    <a:pt x="651" y="0"/>
                  </a:lnTo>
                  <a:lnTo>
                    <a:pt x="712" y="37"/>
                  </a:lnTo>
                  <a:lnTo>
                    <a:pt x="787" y="86"/>
                  </a:lnTo>
                  <a:lnTo>
                    <a:pt x="835" y="111"/>
                  </a:lnTo>
                  <a:lnTo>
                    <a:pt x="1204" y="332"/>
                  </a:lnTo>
                  <a:lnTo>
                    <a:pt x="1254" y="356"/>
                  </a:lnTo>
                  <a:lnTo>
                    <a:pt x="1327" y="393"/>
                  </a:lnTo>
                  <a:lnTo>
                    <a:pt x="1352" y="406"/>
                  </a:lnTo>
                  <a:lnTo>
                    <a:pt x="1425" y="454"/>
                  </a:lnTo>
                  <a:lnTo>
                    <a:pt x="1425" y="492"/>
                  </a:lnTo>
                  <a:lnTo>
                    <a:pt x="1388" y="578"/>
                  </a:lnTo>
                  <a:lnTo>
                    <a:pt x="1388" y="663"/>
                  </a:lnTo>
                  <a:lnTo>
                    <a:pt x="1425" y="737"/>
                  </a:lnTo>
                  <a:lnTo>
                    <a:pt x="1425" y="824"/>
                  </a:lnTo>
                  <a:lnTo>
                    <a:pt x="1425" y="910"/>
                  </a:lnTo>
                  <a:lnTo>
                    <a:pt x="1425" y="996"/>
                  </a:lnTo>
                  <a:lnTo>
                    <a:pt x="1425" y="1069"/>
                  </a:lnTo>
                  <a:lnTo>
                    <a:pt x="1425" y="1155"/>
                  </a:lnTo>
                  <a:lnTo>
                    <a:pt x="1486" y="1205"/>
                  </a:lnTo>
                  <a:lnTo>
                    <a:pt x="1549" y="1241"/>
                  </a:lnTo>
                  <a:lnTo>
                    <a:pt x="1549" y="1278"/>
                  </a:lnTo>
                  <a:lnTo>
                    <a:pt x="1486" y="1278"/>
                  </a:lnTo>
                  <a:lnTo>
                    <a:pt x="1425" y="1278"/>
                  </a:lnTo>
                  <a:lnTo>
                    <a:pt x="1352" y="1364"/>
                  </a:lnTo>
                  <a:lnTo>
                    <a:pt x="1291" y="1364"/>
                  </a:lnTo>
                  <a:lnTo>
                    <a:pt x="1229" y="1364"/>
                  </a:lnTo>
                  <a:lnTo>
                    <a:pt x="1168" y="1400"/>
                  </a:lnTo>
                  <a:lnTo>
                    <a:pt x="1093" y="1400"/>
                  </a:lnTo>
                  <a:lnTo>
                    <a:pt x="1032" y="1400"/>
                  </a:lnTo>
                  <a:lnTo>
                    <a:pt x="971" y="1400"/>
                  </a:lnTo>
                  <a:lnTo>
                    <a:pt x="909" y="1364"/>
                  </a:lnTo>
                  <a:lnTo>
                    <a:pt x="835" y="1364"/>
                  </a:lnTo>
                  <a:lnTo>
                    <a:pt x="774" y="1400"/>
                  </a:lnTo>
                  <a:lnTo>
                    <a:pt x="712" y="1400"/>
                  </a:lnTo>
                  <a:lnTo>
                    <a:pt x="688" y="136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80" name="Freeform 128"/>
            <p:cNvSpPr>
              <a:spLocks/>
            </p:cNvSpPr>
            <p:nvPr/>
          </p:nvSpPr>
          <p:spPr bwMode="auto">
            <a:xfrm>
              <a:off x="3234" y="868"/>
              <a:ext cx="504" cy="426"/>
            </a:xfrm>
            <a:custGeom>
              <a:avLst/>
              <a:gdLst>
                <a:gd name="T0" fmla="*/ 0 w 1512"/>
                <a:gd name="T1" fmla="*/ 0 h 1278"/>
                <a:gd name="T2" fmla="*/ 0 w 1512"/>
                <a:gd name="T3" fmla="*/ 0 h 1278"/>
                <a:gd name="T4" fmla="*/ 0 w 1512"/>
                <a:gd name="T5" fmla="*/ 0 h 1278"/>
                <a:gd name="T6" fmla="*/ 0 w 1512"/>
                <a:gd name="T7" fmla="*/ 0 h 1278"/>
                <a:gd name="T8" fmla="*/ 0 w 1512"/>
                <a:gd name="T9" fmla="*/ 0 h 1278"/>
                <a:gd name="T10" fmla="*/ 0 w 1512"/>
                <a:gd name="T11" fmla="*/ 0 h 1278"/>
                <a:gd name="T12" fmla="*/ 0 w 1512"/>
                <a:gd name="T13" fmla="*/ 0 h 1278"/>
                <a:gd name="T14" fmla="*/ 0 w 1512"/>
                <a:gd name="T15" fmla="*/ 0 h 1278"/>
                <a:gd name="T16" fmla="*/ 0 w 1512"/>
                <a:gd name="T17" fmla="*/ 0 h 1278"/>
                <a:gd name="T18" fmla="*/ 0 w 1512"/>
                <a:gd name="T19" fmla="*/ 0 h 1278"/>
                <a:gd name="T20" fmla="*/ 0 w 1512"/>
                <a:gd name="T21" fmla="*/ 0 h 1278"/>
                <a:gd name="T22" fmla="*/ 0 w 1512"/>
                <a:gd name="T23" fmla="*/ 0 h 1278"/>
                <a:gd name="T24" fmla="*/ 0 w 1512"/>
                <a:gd name="T25" fmla="*/ 0 h 1278"/>
                <a:gd name="T26" fmla="*/ 0 w 1512"/>
                <a:gd name="T27" fmla="*/ 0 h 1278"/>
                <a:gd name="T28" fmla="*/ 0 w 1512"/>
                <a:gd name="T29" fmla="*/ 0 h 1278"/>
                <a:gd name="T30" fmla="*/ 0 w 1512"/>
                <a:gd name="T31" fmla="*/ 0 h 1278"/>
                <a:gd name="T32" fmla="*/ 0 w 1512"/>
                <a:gd name="T33" fmla="*/ 0 h 1278"/>
                <a:gd name="T34" fmla="*/ 0 w 1512"/>
                <a:gd name="T35" fmla="*/ 0 h 1278"/>
                <a:gd name="T36" fmla="*/ 0 w 1512"/>
                <a:gd name="T37" fmla="*/ 0 h 1278"/>
                <a:gd name="T38" fmla="*/ 0 w 1512"/>
                <a:gd name="T39" fmla="*/ 0 h 1278"/>
                <a:gd name="T40" fmla="*/ 0 w 1512"/>
                <a:gd name="T41" fmla="*/ 0 h 1278"/>
                <a:gd name="T42" fmla="*/ 0 w 1512"/>
                <a:gd name="T43" fmla="*/ 0 h 1278"/>
                <a:gd name="T44" fmla="*/ 0 w 1512"/>
                <a:gd name="T45" fmla="*/ 0 h 1278"/>
                <a:gd name="T46" fmla="*/ 0 w 1512"/>
                <a:gd name="T47" fmla="*/ 0 h 1278"/>
                <a:gd name="T48" fmla="*/ 0 w 1512"/>
                <a:gd name="T49" fmla="*/ 0 h 1278"/>
                <a:gd name="T50" fmla="*/ 0 w 1512"/>
                <a:gd name="T51" fmla="*/ 0 h 1278"/>
                <a:gd name="T52" fmla="*/ 0 w 1512"/>
                <a:gd name="T53" fmla="*/ 0 h 1278"/>
                <a:gd name="T54" fmla="*/ 0 w 1512"/>
                <a:gd name="T55" fmla="*/ 0 h 1278"/>
                <a:gd name="T56" fmla="*/ 0 w 1512"/>
                <a:gd name="T57" fmla="*/ 0 h 1278"/>
                <a:gd name="T58" fmla="*/ 0 w 1512"/>
                <a:gd name="T59" fmla="*/ 0 h 1278"/>
                <a:gd name="T60" fmla="*/ 0 w 1512"/>
                <a:gd name="T61" fmla="*/ 0 h 1278"/>
                <a:gd name="T62" fmla="*/ 0 w 1512"/>
                <a:gd name="T63" fmla="*/ 0 h 1278"/>
                <a:gd name="T64" fmla="*/ 0 w 1512"/>
                <a:gd name="T65" fmla="*/ 0 h 1278"/>
                <a:gd name="T66" fmla="*/ 0 w 1512"/>
                <a:gd name="T67" fmla="*/ 0 h 1278"/>
                <a:gd name="T68" fmla="*/ 0 w 1512"/>
                <a:gd name="T69" fmla="*/ 0 h 1278"/>
                <a:gd name="T70" fmla="*/ 0 w 1512"/>
                <a:gd name="T71" fmla="*/ 0 h 1278"/>
                <a:gd name="T72" fmla="*/ 0 w 1512"/>
                <a:gd name="T73" fmla="*/ 0 h 1278"/>
                <a:gd name="T74" fmla="*/ 0 w 1512"/>
                <a:gd name="T75" fmla="*/ 0 h 1278"/>
                <a:gd name="T76" fmla="*/ 0 w 1512"/>
                <a:gd name="T77" fmla="*/ 0 h 1278"/>
                <a:gd name="T78" fmla="*/ 0 w 1512"/>
                <a:gd name="T79" fmla="*/ 0 h 1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2"/>
                <a:gd name="T121" fmla="*/ 0 h 1278"/>
                <a:gd name="T122" fmla="*/ 1512 w 1512"/>
                <a:gd name="T123" fmla="*/ 1278 h 1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2" h="1278">
                  <a:moveTo>
                    <a:pt x="62" y="1278"/>
                  </a:moveTo>
                  <a:lnTo>
                    <a:pt x="136" y="1278"/>
                  </a:lnTo>
                  <a:lnTo>
                    <a:pt x="197" y="1278"/>
                  </a:lnTo>
                  <a:lnTo>
                    <a:pt x="259" y="1278"/>
                  </a:lnTo>
                  <a:lnTo>
                    <a:pt x="320" y="1278"/>
                  </a:lnTo>
                  <a:lnTo>
                    <a:pt x="393" y="1241"/>
                  </a:lnTo>
                  <a:lnTo>
                    <a:pt x="455" y="1241"/>
                  </a:lnTo>
                  <a:lnTo>
                    <a:pt x="517" y="1241"/>
                  </a:lnTo>
                  <a:lnTo>
                    <a:pt x="578" y="1241"/>
                  </a:lnTo>
                  <a:lnTo>
                    <a:pt x="652" y="1241"/>
                  </a:lnTo>
                  <a:lnTo>
                    <a:pt x="713" y="1241"/>
                  </a:lnTo>
                  <a:lnTo>
                    <a:pt x="738" y="1241"/>
                  </a:lnTo>
                  <a:lnTo>
                    <a:pt x="812" y="1241"/>
                  </a:lnTo>
                  <a:lnTo>
                    <a:pt x="873" y="1241"/>
                  </a:lnTo>
                  <a:lnTo>
                    <a:pt x="935" y="1241"/>
                  </a:lnTo>
                  <a:lnTo>
                    <a:pt x="996" y="1241"/>
                  </a:lnTo>
                  <a:lnTo>
                    <a:pt x="1131" y="1241"/>
                  </a:lnTo>
                  <a:lnTo>
                    <a:pt x="1155" y="1241"/>
                  </a:lnTo>
                  <a:lnTo>
                    <a:pt x="1230" y="1241"/>
                  </a:lnTo>
                  <a:lnTo>
                    <a:pt x="1291" y="1241"/>
                  </a:lnTo>
                  <a:lnTo>
                    <a:pt x="1352" y="1241"/>
                  </a:lnTo>
                  <a:lnTo>
                    <a:pt x="1426" y="1204"/>
                  </a:lnTo>
                  <a:lnTo>
                    <a:pt x="1426" y="1118"/>
                  </a:lnTo>
                  <a:lnTo>
                    <a:pt x="1487" y="1155"/>
                  </a:lnTo>
                  <a:lnTo>
                    <a:pt x="1512" y="1155"/>
                  </a:lnTo>
                  <a:lnTo>
                    <a:pt x="1487" y="1155"/>
                  </a:lnTo>
                  <a:lnTo>
                    <a:pt x="1487" y="1081"/>
                  </a:lnTo>
                  <a:lnTo>
                    <a:pt x="1450" y="994"/>
                  </a:lnTo>
                  <a:lnTo>
                    <a:pt x="1450" y="910"/>
                  </a:lnTo>
                  <a:lnTo>
                    <a:pt x="1389" y="872"/>
                  </a:lnTo>
                  <a:lnTo>
                    <a:pt x="1328" y="786"/>
                  </a:lnTo>
                  <a:lnTo>
                    <a:pt x="1255" y="700"/>
                  </a:lnTo>
                  <a:lnTo>
                    <a:pt x="1230" y="626"/>
                  </a:lnTo>
                  <a:lnTo>
                    <a:pt x="1192" y="540"/>
                  </a:lnTo>
                  <a:lnTo>
                    <a:pt x="1131" y="491"/>
                  </a:lnTo>
                  <a:lnTo>
                    <a:pt x="1192" y="454"/>
                  </a:lnTo>
                  <a:lnTo>
                    <a:pt x="1255" y="491"/>
                  </a:lnTo>
                  <a:lnTo>
                    <a:pt x="1291" y="418"/>
                  </a:lnTo>
                  <a:lnTo>
                    <a:pt x="1291" y="332"/>
                  </a:lnTo>
                  <a:lnTo>
                    <a:pt x="1291" y="245"/>
                  </a:lnTo>
                  <a:lnTo>
                    <a:pt x="1255" y="172"/>
                  </a:lnTo>
                  <a:lnTo>
                    <a:pt x="1230" y="86"/>
                  </a:lnTo>
                  <a:lnTo>
                    <a:pt x="1155" y="86"/>
                  </a:lnTo>
                  <a:lnTo>
                    <a:pt x="1094" y="86"/>
                  </a:lnTo>
                  <a:lnTo>
                    <a:pt x="1033" y="86"/>
                  </a:lnTo>
                  <a:lnTo>
                    <a:pt x="971" y="86"/>
                  </a:lnTo>
                  <a:lnTo>
                    <a:pt x="910" y="37"/>
                  </a:lnTo>
                  <a:lnTo>
                    <a:pt x="836" y="37"/>
                  </a:lnTo>
                  <a:lnTo>
                    <a:pt x="774" y="0"/>
                  </a:lnTo>
                  <a:lnTo>
                    <a:pt x="713" y="0"/>
                  </a:lnTo>
                  <a:lnTo>
                    <a:pt x="676" y="37"/>
                  </a:lnTo>
                  <a:lnTo>
                    <a:pt x="615" y="37"/>
                  </a:lnTo>
                  <a:lnTo>
                    <a:pt x="554" y="86"/>
                  </a:lnTo>
                  <a:lnTo>
                    <a:pt x="479" y="123"/>
                  </a:lnTo>
                  <a:lnTo>
                    <a:pt x="418" y="86"/>
                  </a:lnTo>
                  <a:lnTo>
                    <a:pt x="357" y="86"/>
                  </a:lnTo>
                  <a:lnTo>
                    <a:pt x="295" y="86"/>
                  </a:lnTo>
                  <a:lnTo>
                    <a:pt x="222" y="37"/>
                  </a:lnTo>
                  <a:lnTo>
                    <a:pt x="160" y="37"/>
                  </a:lnTo>
                  <a:lnTo>
                    <a:pt x="62" y="37"/>
                  </a:lnTo>
                  <a:lnTo>
                    <a:pt x="0" y="37"/>
                  </a:lnTo>
                  <a:lnTo>
                    <a:pt x="0" y="0"/>
                  </a:lnTo>
                  <a:lnTo>
                    <a:pt x="0" y="86"/>
                  </a:lnTo>
                  <a:lnTo>
                    <a:pt x="0" y="172"/>
                  </a:lnTo>
                  <a:lnTo>
                    <a:pt x="37" y="245"/>
                  </a:lnTo>
                  <a:lnTo>
                    <a:pt x="37" y="332"/>
                  </a:lnTo>
                  <a:lnTo>
                    <a:pt x="37" y="418"/>
                  </a:lnTo>
                  <a:lnTo>
                    <a:pt x="37" y="491"/>
                  </a:lnTo>
                  <a:lnTo>
                    <a:pt x="37" y="577"/>
                  </a:lnTo>
                  <a:lnTo>
                    <a:pt x="37" y="663"/>
                  </a:lnTo>
                  <a:lnTo>
                    <a:pt x="37" y="749"/>
                  </a:lnTo>
                  <a:lnTo>
                    <a:pt x="37" y="835"/>
                  </a:lnTo>
                  <a:lnTo>
                    <a:pt x="37" y="910"/>
                  </a:lnTo>
                  <a:lnTo>
                    <a:pt x="37" y="994"/>
                  </a:lnTo>
                  <a:lnTo>
                    <a:pt x="62" y="1081"/>
                  </a:lnTo>
                  <a:lnTo>
                    <a:pt x="62" y="1155"/>
                  </a:lnTo>
                  <a:lnTo>
                    <a:pt x="62" y="1241"/>
                  </a:lnTo>
                  <a:lnTo>
                    <a:pt x="62" y="1278"/>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81" name="Freeform 129"/>
            <p:cNvSpPr>
              <a:spLocks/>
            </p:cNvSpPr>
            <p:nvPr/>
          </p:nvSpPr>
          <p:spPr bwMode="auto">
            <a:xfrm>
              <a:off x="3234" y="868"/>
              <a:ext cx="504" cy="426"/>
            </a:xfrm>
            <a:custGeom>
              <a:avLst/>
              <a:gdLst>
                <a:gd name="T0" fmla="*/ 0 w 1512"/>
                <a:gd name="T1" fmla="*/ 0 h 1278"/>
                <a:gd name="T2" fmla="*/ 0 w 1512"/>
                <a:gd name="T3" fmla="*/ 0 h 1278"/>
                <a:gd name="T4" fmla="*/ 0 w 1512"/>
                <a:gd name="T5" fmla="*/ 0 h 1278"/>
                <a:gd name="T6" fmla="*/ 0 w 1512"/>
                <a:gd name="T7" fmla="*/ 0 h 1278"/>
                <a:gd name="T8" fmla="*/ 0 w 1512"/>
                <a:gd name="T9" fmla="*/ 0 h 1278"/>
                <a:gd name="T10" fmla="*/ 0 w 1512"/>
                <a:gd name="T11" fmla="*/ 0 h 1278"/>
                <a:gd name="T12" fmla="*/ 0 w 1512"/>
                <a:gd name="T13" fmla="*/ 0 h 1278"/>
                <a:gd name="T14" fmla="*/ 0 w 1512"/>
                <a:gd name="T15" fmla="*/ 0 h 1278"/>
                <a:gd name="T16" fmla="*/ 0 w 1512"/>
                <a:gd name="T17" fmla="*/ 0 h 1278"/>
                <a:gd name="T18" fmla="*/ 0 w 1512"/>
                <a:gd name="T19" fmla="*/ 0 h 1278"/>
                <a:gd name="T20" fmla="*/ 0 w 1512"/>
                <a:gd name="T21" fmla="*/ 0 h 1278"/>
                <a:gd name="T22" fmla="*/ 0 w 1512"/>
                <a:gd name="T23" fmla="*/ 0 h 1278"/>
                <a:gd name="T24" fmla="*/ 0 w 1512"/>
                <a:gd name="T25" fmla="*/ 0 h 1278"/>
                <a:gd name="T26" fmla="*/ 0 w 1512"/>
                <a:gd name="T27" fmla="*/ 0 h 1278"/>
                <a:gd name="T28" fmla="*/ 0 w 1512"/>
                <a:gd name="T29" fmla="*/ 0 h 1278"/>
                <a:gd name="T30" fmla="*/ 0 w 1512"/>
                <a:gd name="T31" fmla="*/ 0 h 1278"/>
                <a:gd name="T32" fmla="*/ 0 w 1512"/>
                <a:gd name="T33" fmla="*/ 0 h 1278"/>
                <a:gd name="T34" fmla="*/ 0 w 1512"/>
                <a:gd name="T35" fmla="*/ 0 h 1278"/>
                <a:gd name="T36" fmla="*/ 0 w 1512"/>
                <a:gd name="T37" fmla="*/ 0 h 1278"/>
                <a:gd name="T38" fmla="*/ 0 w 1512"/>
                <a:gd name="T39" fmla="*/ 0 h 1278"/>
                <a:gd name="T40" fmla="*/ 0 w 1512"/>
                <a:gd name="T41" fmla="*/ 0 h 1278"/>
                <a:gd name="T42" fmla="*/ 0 w 1512"/>
                <a:gd name="T43" fmla="*/ 0 h 1278"/>
                <a:gd name="T44" fmla="*/ 0 w 1512"/>
                <a:gd name="T45" fmla="*/ 0 h 1278"/>
                <a:gd name="T46" fmla="*/ 0 w 1512"/>
                <a:gd name="T47" fmla="*/ 0 h 1278"/>
                <a:gd name="T48" fmla="*/ 0 w 1512"/>
                <a:gd name="T49" fmla="*/ 0 h 1278"/>
                <a:gd name="T50" fmla="*/ 0 w 1512"/>
                <a:gd name="T51" fmla="*/ 0 h 1278"/>
                <a:gd name="T52" fmla="*/ 0 w 1512"/>
                <a:gd name="T53" fmla="*/ 0 h 1278"/>
                <a:gd name="T54" fmla="*/ 0 w 1512"/>
                <a:gd name="T55" fmla="*/ 0 h 1278"/>
                <a:gd name="T56" fmla="*/ 0 w 1512"/>
                <a:gd name="T57" fmla="*/ 0 h 1278"/>
                <a:gd name="T58" fmla="*/ 0 w 1512"/>
                <a:gd name="T59" fmla="*/ 0 h 1278"/>
                <a:gd name="T60" fmla="*/ 0 w 1512"/>
                <a:gd name="T61" fmla="*/ 0 h 1278"/>
                <a:gd name="T62" fmla="*/ 0 w 1512"/>
                <a:gd name="T63" fmla="*/ 0 h 1278"/>
                <a:gd name="T64" fmla="*/ 0 w 1512"/>
                <a:gd name="T65" fmla="*/ 0 h 1278"/>
                <a:gd name="T66" fmla="*/ 0 w 1512"/>
                <a:gd name="T67" fmla="*/ 0 h 1278"/>
                <a:gd name="T68" fmla="*/ 0 w 1512"/>
                <a:gd name="T69" fmla="*/ 0 h 1278"/>
                <a:gd name="T70" fmla="*/ 0 w 1512"/>
                <a:gd name="T71" fmla="*/ 0 h 1278"/>
                <a:gd name="T72" fmla="*/ 0 w 1512"/>
                <a:gd name="T73" fmla="*/ 0 h 1278"/>
                <a:gd name="T74" fmla="*/ 0 w 1512"/>
                <a:gd name="T75" fmla="*/ 0 h 1278"/>
                <a:gd name="T76" fmla="*/ 0 w 1512"/>
                <a:gd name="T77" fmla="*/ 0 h 1278"/>
                <a:gd name="T78" fmla="*/ 0 w 1512"/>
                <a:gd name="T79" fmla="*/ 0 h 1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12"/>
                <a:gd name="T121" fmla="*/ 0 h 1278"/>
                <a:gd name="T122" fmla="*/ 1512 w 1512"/>
                <a:gd name="T123" fmla="*/ 1278 h 1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12" h="1278">
                  <a:moveTo>
                    <a:pt x="62" y="1278"/>
                  </a:moveTo>
                  <a:lnTo>
                    <a:pt x="136" y="1278"/>
                  </a:lnTo>
                  <a:lnTo>
                    <a:pt x="197" y="1278"/>
                  </a:lnTo>
                  <a:lnTo>
                    <a:pt x="259" y="1278"/>
                  </a:lnTo>
                  <a:lnTo>
                    <a:pt x="320" y="1278"/>
                  </a:lnTo>
                  <a:lnTo>
                    <a:pt x="393" y="1241"/>
                  </a:lnTo>
                  <a:lnTo>
                    <a:pt x="455" y="1241"/>
                  </a:lnTo>
                  <a:lnTo>
                    <a:pt x="517" y="1241"/>
                  </a:lnTo>
                  <a:lnTo>
                    <a:pt x="578" y="1241"/>
                  </a:lnTo>
                  <a:lnTo>
                    <a:pt x="652" y="1241"/>
                  </a:lnTo>
                  <a:lnTo>
                    <a:pt x="713" y="1241"/>
                  </a:lnTo>
                  <a:lnTo>
                    <a:pt x="738" y="1241"/>
                  </a:lnTo>
                  <a:lnTo>
                    <a:pt x="812" y="1241"/>
                  </a:lnTo>
                  <a:lnTo>
                    <a:pt x="873" y="1241"/>
                  </a:lnTo>
                  <a:lnTo>
                    <a:pt x="935" y="1241"/>
                  </a:lnTo>
                  <a:lnTo>
                    <a:pt x="996" y="1241"/>
                  </a:lnTo>
                  <a:lnTo>
                    <a:pt x="1131" y="1241"/>
                  </a:lnTo>
                  <a:lnTo>
                    <a:pt x="1155" y="1241"/>
                  </a:lnTo>
                  <a:lnTo>
                    <a:pt x="1230" y="1241"/>
                  </a:lnTo>
                  <a:lnTo>
                    <a:pt x="1291" y="1241"/>
                  </a:lnTo>
                  <a:lnTo>
                    <a:pt x="1352" y="1241"/>
                  </a:lnTo>
                  <a:lnTo>
                    <a:pt x="1426" y="1204"/>
                  </a:lnTo>
                  <a:lnTo>
                    <a:pt x="1426" y="1118"/>
                  </a:lnTo>
                  <a:lnTo>
                    <a:pt x="1487" y="1155"/>
                  </a:lnTo>
                  <a:lnTo>
                    <a:pt x="1512" y="1155"/>
                  </a:lnTo>
                  <a:lnTo>
                    <a:pt x="1487" y="1155"/>
                  </a:lnTo>
                  <a:lnTo>
                    <a:pt x="1487" y="1081"/>
                  </a:lnTo>
                  <a:lnTo>
                    <a:pt x="1450" y="994"/>
                  </a:lnTo>
                  <a:lnTo>
                    <a:pt x="1450" y="910"/>
                  </a:lnTo>
                  <a:lnTo>
                    <a:pt x="1389" y="872"/>
                  </a:lnTo>
                  <a:lnTo>
                    <a:pt x="1328" y="786"/>
                  </a:lnTo>
                  <a:lnTo>
                    <a:pt x="1255" y="700"/>
                  </a:lnTo>
                  <a:lnTo>
                    <a:pt x="1230" y="626"/>
                  </a:lnTo>
                  <a:lnTo>
                    <a:pt x="1192" y="540"/>
                  </a:lnTo>
                  <a:lnTo>
                    <a:pt x="1131" y="491"/>
                  </a:lnTo>
                  <a:lnTo>
                    <a:pt x="1192" y="454"/>
                  </a:lnTo>
                  <a:lnTo>
                    <a:pt x="1255" y="491"/>
                  </a:lnTo>
                  <a:lnTo>
                    <a:pt x="1291" y="418"/>
                  </a:lnTo>
                  <a:lnTo>
                    <a:pt x="1291" y="332"/>
                  </a:lnTo>
                  <a:lnTo>
                    <a:pt x="1291" y="245"/>
                  </a:lnTo>
                  <a:lnTo>
                    <a:pt x="1255" y="172"/>
                  </a:lnTo>
                  <a:lnTo>
                    <a:pt x="1230" y="86"/>
                  </a:lnTo>
                  <a:lnTo>
                    <a:pt x="1155" y="86"/>
                  </a:lnTo>
                  <a:lnTo>
                    <a:pt x="1094" y="86"/>
                  </a:lnTo>
                  <a:lnTo>
                    <a:pt x="1033" y="86"/>
                  </a:lnTo>
                  <a:lnTo>
                    <a:pt x="971" y="86"/>
                  </a:lnTo>
                  <a:lnTo>
                    <a:pt x="910" y="37"/>
                  </a:lnTo>
                  <a:lnTo>
                    <a:pt x="836" y="37"/>
                  </a:lnTo>
                  <a:lnTo>
                    <a:pt x="774" y="0"/>
                  </a:lnTo>
                  <a:lnTo>
                    <a:pt x="713" y="0"/>
                  </a:lnTo>
                  <a:lnTo>
                    <a:pt x="676" y="37"/>
                  </a:lnTo>
                  <a:lnTo>
                    <a:pt x="615" y="37"/>
                  </a:lnTo>
                  <a:lnTo>
                    <a:pt x="554" y="86"/>
                  </a:lnTo>
                  <a:lnTo>
                    <a:pt x="479" y="123"/>
                  </a:lnTo>
                  <a:lnTo>
                    <a:pt x="418" y="86"/>
                  </a:lnTo>
                  <a:lnTo>
                    <a:pt x="357" y="86"/>
                  </a:lnTo>
                  <a:lnTo>
                    <a:pt x="295" y="86"/>
                  </a:lnTo>
                  <a:lnTo>
                    <a:pt x="222" y="37"/>
                  </a:lnTo>
                  <a:lnTo>
                    <a:pt x="160" y="37"/>
                  </a:lnTo>
                  <a:lnTo>
                    <a:pt x="62" y="37"/>
                  </a:lnTo>
                  <a:lnTo>
                    <a:pt x="0" y="37"/>
                  </a:lnTo>
                  <a:lnTo>
                    <a:pt x="0" y="0"/>
                  </a:lnTo>
                  <a:lnTo>
                    <a:pt x="0" y="86"/>
                  </a:lnTo>
                  <a:lnTo>
                    <a:pt x="0" y="172"/>
                  </a:lnTo>
                  <a:lnTo>
                    <a:pt x="37" y="245"/>
                  </a:lnTo>
                  <a:lnTo>
                    <a:pt x="37" y="332"/>
                  </a:lnTo>
                  <a:lnTo>
                    <a:pt x="37" y="418"/>
                  </a:lnTo>
                  <a:lnTo>
                    <a:pt x="37" y="491"/>
                  </a:lnTo>
                  <a:lnTo>
                    <a:pt x="37" y="577"/>
                  </a:lnTo>
                  <a:lnTo>
                    <a:pt x="37" y="663"/>
                  </a:lnTo>
                  <a:lnTo>
                    <a:pt x="37" y="749"/>
                  </a:lnTo>
                  <a:lnTo>
                    <a:pt x="37" y="835"/>
                  </a:lnTo>
                  <a:lnTo>
                    <a:pt x="37" y="910"/>
                  </a:lnTo>
                  <a:lnTo>
                    <a:pt x="37" y="994"/>
                  </a:lnTo>
                  <a:lnTo>
                    <a:pt x="62" y="1081"/>
                  </a:lnTo>
                  <a:lnTo>
                    <a:pt x="62" y="1155"/>
                  </a:lnTo>
                  <a:lnTo>
                    <a:pt x="62" y="1241"/>
                  </a:lnTo>
                  <a:lnTo>
                    <a:pt x="62" y="127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82" name="Freeform 130"/>
            <p:cNvSpPr>
              <a:spLocks/>
            </p:cNvSpPr>
            <p:nvPr/>
          </p:nvSpPr>
          <p:spPr bwMode="auto">
            <a:xfrm>
              <a:off x="3459" y="2346"/>
              <a:ext cx="78" cy="111"/>
            </a:xfrm>
            <a:custGeom>
              <a:avLst/>
              <a:gdLst>
                <a:gd name="T0" fmla="*/ 0 w 234"/>
                <a:gd name="T1" fmla="*/ 0 h 331"/>
                <a:gd name="T2" fmla="*/ 0 w 234"/>
                <a:gd name="T3" fmla="*/ 0 h 331"/>
                <a:gd name="T4" fmla="*/ 0 w 234"/>
                <a:gd name="T5" fmla="*/ 0 h 331"/>
                <a:gd name="T6" fmla="*/ 0 w 234"/>
                <a:gd name="T7" fmla="*/ 0 h 331"/>
                <a:gd name="T8" fmla="*/ 0 w 234"/>
                <a:gd name="T9" fmla="*/ 0 h 331"/>
                <a:gd name="T10" fmla="*/ 0 w 234"/>
                <a:gd name="T11" fmla="*/ 0 h 331"/>
                <a:gd name="T12" fmla="*/ 0 w 234"/>
                <a:gd name="T13" fmla="*/ 0 h 331"/>
                <a:gd name="T14" fmla="*/ 0 w 234"/>
                <a:gd name="T15" fmla="*/ 0 h 331"/>
                <a:gd name="T16" fmla="*/ 0 w 234"/>
                <a:gd name="T17" fmla="*/ 0 h 331"/>
                <a:gd name="T18" fmla="*/ 0 w 234"/>
                <a:gd name="T19" fmla="*/ 0 h 331"/>
                <a:gd name="T20" fmla="*/ 0 w 234"/>
                <a:gd name="T21" fmla="*/ 0 h 331"/>
                <a:gd name="T22" fmla="*/ 0 w 234"/>
                <a:gd name="T23" fmla="*/ 0 h 331"/>
                <a:gd name="T24" fmla="*/ 0 w 234"/>
                <a:gd name="T25" fmla="*/ 0 h 331"/>
                <a:gd name="T26" fmla="*/ 0 w 234"/>
                <a:gd name="T27" fmla="*/ 0 h 331"/>
                <a:gd name="T28" fmla="*/ 0 w 234"/>
                <a:gd name="T29" fmla="*/ 0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331"/>
                <a:gd name="T47" fmla="*/ 234 w 234"/>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331">
                  <a:moveTo>
                    <a:pt x="209" y="13"/>
                  </a:moveTo>
                  <a:lnTo>
                    <a:pt x="62" y="49"/>
                  </a:lnTo>
                  <a:lnTo>
                    <a:pt x="0" y="49"/>
                  </a:lnTo>
                  <a:lnTo>
                    <a:pt x="0" y="0"/>
                  </a:lnTo>
                  <a:lnTo>
                    <a:pt x="25" y="86"/>
                  </a:lnTo>
                  <a:lnTo>
                    <a:pt x="25" y="172"/>
                  </a:lnTo>
                  <a:lnTo>
                    <a:pt x="50" y="245"/>
                  </a:lnTo>
                  <a:lnTo>
                    <a:pt x="62" y="331"/>
                  </a:lnTo>
                  <a:lnTo>
                    <a:pt x="74" y="331"/>
                  </a:lnTo>
                  <a:lnTo>
                    <a:pt x="136" y="331"/>
                  </a:lnTo>
                  <a:lnTo>
                    <a:pt x="197" y="245"/>
                  </a:lnTo>
                  <a:lnTo>
                    <a:pt x="234" y="160"/>
                  </a:lnTo>
                  <a:lnTo>
                    <a:pt x="209" y="13"/>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83" name="Freeform 131"/>
            <p:cNvSpPr>
              <a:spLocks/>
            </p:cNvSpPr>
            <p:nvPr/>
          </p:nvSpPr>
          <p:spPr bwMode="auto">
            <a:xfrm>
              <a:off x="3459" y="2346"/>
              <a:ext cx="78" cy="111"/>
            </a:xfrm>
            <a:custGeom>
              <a:avLst/>
              <a:gdLst>
                <a:gd name="T0" fmla="*/ 0 w 234"/>
                <a:gd name="T1" fmla="*/ 0 h 331"/>
                <a:gd name="T2" fmla="*/ 0 w 234"/>
                <a:gd name="T3" fmla="*/ 0 h 331"/>
                <a:gd name="T4" fmla="*/ 0 w 234"/>
                <a:gd name="T5" fmla="*/ 0 h 331"/>
                <a:gd name="T6" fmla="*/ 0 w 234"/>
                <a:gd name="T7" fmla="*/ 0 h 331"/>
                <a:gd name="T8" fmla="*/ 0 w 234"/>
                <a:gd name="T9" fmla="*/ 0 h 331"/>
                <a:gd name="T10" fmla="*/ 0 w 234"/>
                <a:gd name="T11" fmla="*/ 0 h 331"/>
                <a:gd name="T12" fmla="*/ 0 w 234"/>
                <a:gd name="T13" fmla="*/ 0 h 331"/>
                <a:gd name="T14" fmla="*/ 0 w 234"/>
                <a:gd name="T15" fmla="*/ 0 h 331"/>
                <a:gd name="T16" fmla="*/ 0 w 234"/>
                <a:gd name="T17" fmla="*/ 0 h 331"/>
                <a:gd name="T18" fmla="*/ 0 w 234"/>
                <a:gd name="T19" fmla="*/ 0 h 331"/>
                <a:gd name="T20" fmla="*/ 0 w 234"/>
                <a:gd name="T21" fmla="*/ 0 h 331"/>
                <a:gd name="T22" fmla="*/ 0 w 234"/>
                <a:gd name="T23" fmla="*/ 0 h 331"/>
                <a:gd name="T24" fmla="*/ 0 w 234"/>
                <a:gd name="T25" fmla="*/ 0 h 331"/>
                <a:gd name="T26" fmla="*/ 0 w 234"/>
                <a:gd name="T27" fmla="*/ 0 h 331"/>
                <a:gd name="T28" fmla="*/ 0 w 234"/>
                <a:gd name="T29" fmla="*/ 0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331"/>
                <a:gd name="T47" fmla="*/ 234 w 234"/>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331">
                  <a:moveTo>
                    <a:pt x="209" y="13"/>
                  </a:moveTo>
                  <a:lnTo>
                    <a:pt x="62" y="49"/>
                  </a:lnTo>
                  <a:lnTo>
                    <a:pt x="0" y="49"/>
                  </a:lnTo>
                  <a:lnTo>
                    <a:pt x="0" y="0"/>
                  </a:lnTo>
                  <a:lnTo>
                    <a:pt x="25" y="86"/>
                  </a:lnTo>
                  <a:lnTo>
                    <a:pt x="25" y="172"/>
                  </a:lnTo>
                  <a:lnTo>
                    <a:pt x="50" y="245"/>
                  </a:lnTo>
                  <a:lnTo>
                    <a:pt x="62" y="331"/>
                  </a:lnTo>
                  <a:lnTo>
                    <a:pt x="74" y="331"/>
                  </a:lnTo>
                  <a:lnTo>
                    <a:pt x="136" y="331"/>
                  </a:lnTo>
                  <a:lnTo>
                    <a:pt x="197" y="245"/>
                  </a:lnTo>
                  <a:lnTo>
                    <a:pt x="234" y="160"/>
                  </a:lnTo>
                  <a:lnTo>
                    <a:pt x="209" y="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84" name="Freeform 132"/>
            <p:cNvSpPr>
              <a:spLocks/>
            </p:cNvSpPr>
            <p:nvPr/>
          </p:nvSpPr>
          <p:spPr bwMode="auto">
            <a:xfrm>
              <a:off x="3471" y="2072"/>
              <a:ext cx="267" cy="246"/>
            </a:xfrm>
            <a:custGeom>
              <a:avLst/>
              <a:gdLst>
                <a:gd name="T0" fmla="*/ 0 w 799"/>
                <a:gd name="T1" fmla="*/ 0 h 737"/>
                <a:gd name="T2" fmla="*/ 0 w 799"/>
                <a:gd name="T3" fmla="*/ 0 h 737"/>
                <a:gd name="T4" fmla="*/ 0 w 799"/>
                <a:gd name="T5" fmla="*/ 0 h 737"/>
                <a:gd name="T6" fmla="*/ 0 w 799"/>
                <a:gd name="T7" fmla="*/ 0 h 737"/>
                <a:gd name="T8" fmla="*/ 0 w 799"/>
                <a:gd name="T9" fmla="*/ 0 h 737"/>
                <a:gd name="T10" fmla="*/ 0 w 799"/>
                <a:gd name="T11" fmla="*/ 0 h 737"/>
                <a:gd name="T12" fmla="*/ 0 w 799"/>
                <a:gd name="T13" fmla="*/ 0 h 737"/>
                <a:gd name="T14" fmla="*/ 0 w 799"/>
                <a:gd name="T15" fmla="*/ 0 h 737"/>
                <a:gd name="T16" fmla="*/ 0 w 799"/>
                <a:gd name="T17" fmla="*/ 0 h 737"/>
                <a:gd name="T18" fmla="*/ 0 w 799"/>
                <a:gd name="T19" fmla="*/ 0 h 737"/>
                <a:gd name="T20" fmla="*/ 0 w 799"/>
                <a:gd name="T21" fmla="*/ 0 h 737"/>
                <a:gd name="T22" fmla="*/ 0 w 799"/>
                <a:gd name="T23" fmla="*/ 0 h 737"/>
                <a:gd name="T24" fmla="*/ 0 w 799"/>
                <a:gd name="T25" fmla="*/ 0 h 737"/>
                <a:gd name="T26" fmla="*/ 0 w 799"/>
                <a:gd name="T27" fmla="*/ 0 h 737"/>
                <a:gd name="T28" fmla="*/ 0 w 799"/>
                <a:gd name="T29" fmla="*/ 0 h 737"/>
                <a:gd name="T30" fmla="*/ 0 w 799"/>
                <a:gd name="T31" fmla="*/ 0 h 737"/>
                <a:gd name="T32" fmla="*/ 0 w 799"/>
                <a:gd name="T33" fmla="*/ 0 h 737"/>
                <a:gd name="T34" fmla="*/ 0 w 799"/>
                <a:gd name="T35" fmla="*/ 0 h 737"/>
                <a:gd name="T36" fmla="*/ 0 w 799"/>
                <a:gd name="T37" fmla="*/ 0 h 737"/>
                <a:gd name="T38" fmla="*/ 0 w 799"/>
                <a:gd name="T39" fmla="*/ 0 h 737"/>
                <a:gd name="T40" fmla="*/ 0 w 799"/>
                <a:gd name="T41" fmla="*/ 0 h 737"/>
                <a:gd name="T42" fmla="*/ 0 w 799"/>
                <a:gd name="T43" fmla="*/ 0 h 737"/>
                <a:gd name="T44" fmla="*/ 0 w 799"/>
                <a:gd name="T45" fmla="*/ 0 h 737"/>
                <a:gd name="T46" fmla="*/ 0 w 799"/>
                <a:gd name="T47" fmla="*/ 0 h 737"/>
                <a:gd name="T48" fmla="*/ 0 w 799"/>
                <a:gd name="T49" fmla="*/ 0 h 737"/>
                <a:gd name="T50" fmla="*/ 0 w 799"/>
                <a:gd name="T51" fmla="*/ 0 h 737"/>
                <a:gd name="T52" fmla="*/ 0 w 799"/>
                <a:gd name="T53" fmla="*/ 0 h 737"/>
                <a:gd name="T54" fmla="*/ 0 w 799"/>
                <a:gd name="T55" fmla="*/ 0 h 737"/>
                <a:gd name="T56" fmla="*/ 0 w 799"/>
                <a:gd name="T57" fmla="*/ 0 h 737"/>
                <a:gd name="T58" fmla="*/ 0 w 799"/>
                <a:gd name="T59" fmla="*/ 0 h 737"/>
                <a:gd name="T60" fmla="*/ 0 w 799"/>
                <a:gd name="T61" fmla="*/ 0 h 737"/>
                <a:gd name="T62" fmla="*/ 0 w 799"/>
                <a:gd name="T63" fmla="*/ 0 h 737"/>
                <a:gd name="T64" fmla="*/ 0 w 799"/>
                <a:gd name="T65" fmla="*/ 0 h 737"/>
                <a:gd name="T66" fmla="*/ 0 w 799"/>
                <a:gd name="T67" fmla="*/ 0 h 737"/>
                <a:gd name="T68" fmla="*/ 0 w 799"/>
                <a:gd name="T69" fmla="*/ 0 h 737"/>
                <a:gd name="T70" fmla="*/ 0 w 799"/>
                <a:gd name="T71" fmla="*/ 0 h 737"/>
                <a:gd name="T72" fmla="*/ 0 w 799"/>
                <a:gd name="T73" fmla="*/ 0 h 737"/>
                <a:gd name="T74" fmla="*/ 0 w 799"/>
                <a:gd name="T75" fmla="*/ 0 h 737"/>
                <a:gd name="T76" fmla="*/ 0 w 799"/>
                <a:gd name="T77" fmla="*/ 0 h 737"/>
                <a:gd name="T78" fmla="*/ 0 w 799"/>
                <a:gd name="T79" fmla="*/ 0 h 737"/>
                <a:gd name="T80" fmla="*/ 0 w 799"/>
                <a:gd name="T81" fmla="*/ 0 h 737"/>
                <a:gd name="T82" fmla="*/ 0 w 799"/>
                <a:gd name="T83" fmla="*/ 0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737"/>
                <a:gd name="T128" fmla="*/ 799 w 799"/>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737">
                  <a:moveTo>
                    <a:pt x="0" y="737"/>
                  </a:moveTo>
                  <a:lnTo>
                    <a:pt x="25" y="651"/>
                  </a:lnTo>
                  <a:lnTo>
                    <a:pt x="61" y="578"/>
                  </a:lnTo>
                  <a:lnTo>
                    <a:pt x="86" y="492"/>
                  </a:lnTo>
                  <a:lnTo>
                    <a:pt x="111" y="405"/>
                  </a:lnTo>
                  <a:lnTo>
                    <a:pt x="136" y="331"/>
                  </a:lnTo>
                  <a:lnTo>
                    <a:pt x="160" y="283"/>
                  </a:lnTo>
                  <a:lnTo>
                    <a:pt x="160" y="246"/>
                  </a:lnTo>
                  <a:lnTo>
                    <a:pt x="197" y="160"/>
                  </a:lnTo>
                  <a:lnTo>
                    <a:pt x="222" y="74"/>
                  </a:lnTo>
                  <a:lnTo>
                    <a:pt x="283" y="36"/>
                  </a:lnTo>
                  <a:lnTo>
                    <a:pt x="356" y="36"/>
                  </a:lnTo>
                  <a:lnTo>
                    <a:pt x="418" y="49"/>
                  </a:lnTo>
                  <a:lnTo>
                    <a:pt x="479" y="36"/>
                  </a:lnTo>
                  <a:lnTo>
                    <a:pt x="542" y="24"/>
                  </a:lnTo>
                  <a:lnTo>
                    <a:pt x="615" y="0"/>
                  </a:lnTo>
                  <a:lnTo>
                    <a:pt x="639" y="0"/>
                  </a:lnTo>
                  <a:lnTo>
                    <a:pt x="676" y="36"/>
                  </a:lnTo>
                  <a:lnTo>
                    <a:pt x="737" y="74"/>
                  </a:lnTo>
                  <a:lnTo>
                    <a:pt x="799" y="122"/>
                  </a:lnTo>
                  <a:lnTo>
                    <a:pt x="799" y="197"/>
                  </a:lnTo>
                  <a:lnTo>
                    <a:pt x="799" y="283"/>
                  </a:lnTo>
                  <a:lnTo>
                    <a:pt x="737" y="369"/>
                  </a:lnTo>
                  <a:lnTo>
                    <a:pt x="713" y="442"/>
                  </a:lnTo>
                  <a:lnTo>
                    <a:pt x="676" y="492"/>
                  </a:lnTo>
                  <a:lnTo>
                    <a:pt x="676" y="528"/>
                  </a:lnTo>
                  <a:lnTo>
                    <a:pt x="615" y="492"/>
                  </a:lnTo>
                  <a:lnTo>
                    <a:pt x="542" y="492"/>
                  </a:lnTo>
                  <a:lnTo>
                    <a:pt x="479" y="492"/>
                  </a:lnTo>
                  <a:lnTo>
                    <a:pt x="418" y="578"/>
                  </a:lnTo>
                  <a:lnTo>
                    <a:pt x="381" y="614"/>
                  </a:lnTo>
                  <a:lnTo>
                    <a:pt x="356" y="700"/>
                  </a:lnTo>
                  <a:lnTo>
                    <a:pt x="283" y="700"/>
                  </a:lnTo>
                  <a:lnTo>
                    <a:pt x="222" y="700"/>
                  </a:lnTo>
                  <a:lnTo>
                    <a:pt x="160" y="700"/>
                  </a:lnTo>
                  <a:lnTo>
                    <a:pt x="0" y="737"/>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85" name="Freeform 133"/>
            <p:cNvSpPr>
              <a:spLocks/>
            </p:cNvSpPr>
            <p:nvPr/>
          </p:nvSpPr>
          <p:spPr bwMode="auto">
            <a:xfrm>
              <a:off x="3471" y="2072"/>
              <a:ext cx="267" cy="246"/>
            </a:xfrm>
            <a:custGeom>
              <a:avLst/>
              <a:gdLst>
                <a:gd name="T0" fmla="*/ 0 w 799"/>
                <a:gd name="T1" fmla="*/ 0 h 737"/>
                <a:gd name="T2" fmla="*/ 0 w 799"/>
                <a:gd name="T3" fmla="*/ 0 h 737"/>
                <a:gd name="T4" fmla="*/ 0 w 799"/>
                <a:gd name="T5" fmla="*/ 0 h 737"/>
                <a:gd name="T6" fmla="*/ 0 w 799"/>
                <a:gd name="T7" fmla="*/ 0 h 737"/>
                <a:gd name="T8" fmla="*/ 0 w 799"/>
                <a:gd name="T9" fmla="*/ 0 h 737"/>
                <a:gd name="T10" fmla="*/ 0 w 799"/>
                <a:gd name="T11" fmla="*/ 0 h 737"/>
                <a:gd name="T12" fmla="*/ 0 w 799"/>
                <a:gd name="T13" fmla="*/ 0 h 737"/>
                <a:gd name="T14" fmla="*/ 0 w 799"/>
                <a:gd name="T15" fmla="*/ 0 h 737"/>
                <a:gd name="T16" fmla="*/ 0 w 799"/>
                <a:gd name="T17" fmla="*/ 0 h 737"/>
                <a:gd name="T18" fmla="*/ 0 w 799"/>
                <a:gd name="T19" fmla="*/ 0 h 737"/>
                <a:gd name="T20" fmla="*/ 0 w 799"/>
                <a:gd name="T21" fmla="*/ 0 h 737"/>
                <a:gd name="T22" fmla="*/ 0 w 799"/>
                <a:gd name="T23" fmla="*/ 0 h 737"/>
                <a:gd name="T24" fmla="*/ 0 w 799"/>
                <a:gd name="T25" fmla="*/ 0 h 737"/>
                <a:gd name="T26" fmla="*/ 0 w 799"/>
                <a:gd name="T27" fmla="*/ 0 h 737"/>
                <a:gd name="T28" fmla="*/ 0 w 799"/>
                <a:gd name="T29" fmla="*/ 0 h 737"/>
                <a:gd name="T30" fmla="*/ 0 w 799"/>
                <a:gd name="T31" fmla="*/ 0 h 737"/>
                <a:gd name="T32" fmla="*/ 0 w 799"/>
                <a:gd name="T33" fmla="*/ 0 h 737"/>
                <a:gd name="T34" fmla="*/ 0 w 799"/>
                <a:gd name="T35" fmla="*/ 0 h 737"/>
                <a:gd name="T36" fmla="*/ 0 w 799"/>
                <a:gd name="T37" fmla="*/ 0 h 737"/>
                <a:gd name="T38" fmla="*/ 0 w 799"/>
                <a:gd name="T39" fmla="*/ 0 h 737"/>
                <a:gd name="T40" fmla="*/ 0 w 799"/>
                <a:gd name="T41" fmla="*/ 0 h 737"/>
                <a:gd name="T42" fmla="*/ 0 w 799"/>
                <a:gd name="T43" fmla="*/ 0 h 737"/>
                <a:gd name="T44" fmla="*/ 0 w 799"/>
                <a:gd name="T45" fmla="*/ 0 h 737"/>
                <a:gd name="T46" fmla="*/ 0 w 799"/>
                <a:gd name="T47" fmla="*/ 0 h 737"/>
                <a:gd name="T48" fmla="*/ 0 w 799"/>
                <a:gd name="T49" fmla="*/ 0 h 737"/>
                <a:gd name="T50" fmla="*/ 0 w 799"/>
                <a:gd name="T51" fmla="*/ 0 h 737"/>
                <a:gd name="T52" fmla="*/ 0 w 799"/>
                <a:gd name="T53" fmla="*/ 0 h 737"/>
                <a:gd name="T54" fmla="*/ 0 w 799"/>
                <a:gd name="T55" fmla="*/ 0 h 737"/>
                <a:gd name="T56" fmla="*/ 0 w 799"/>
                <a:gd name="T57" fmla="*/ 0 h 737"/>
                <a:gd name="T58" fmla="*/ 0 w 799"/>
                <a:gd name="T59" fmla="*/ 0 h 737"/>
                <a:gd name="T60" fmla="*/ 0 w 799"/>
                <a:gd name="T61" fmla="*/ 0 h 737"/>
                <a:gd name="T62" fmla="*/ 0 w 799"/>
                <a:gd name="T63" fmla="*/ 0 h 737"/>
                <a:gd name="T64" fmla="*/ 0 w 799"/>
                <a:gd name="T65" fmla="*/ 0 h 737"/>
                <a:gd name="T66" fmla="*/ 0 w 799"/>
                <a:gd name="T67" fmla="*/ 0 h 737"/>
                <a:gd name="T68" fmla="*/ 0 w 799"/>
                <a:gd name="T69" fmla="*/ 0 h 737"/>
                <a:gd name="T70" fmla="*/ 0 w 799"/>
                <a:gd name="T71" fmla="*/ 0 h 737"/>
                <a:gd name="T72" fmla="*/ 0 w 799"/>
                <a:gd name="T73" fmla="*/ 0 h 737"/>
                <a:gd name="T74" fmla="*/ 0 w 799"/>
                <a:gd name="T75" fmla="*/ 0 h 737"/>
                <a:gd name="T76" fmla="*/ 0 w 799"/>
                <a:gd name="T77" fmla="*/ 0 h 737"/>
                <a:gd name="T78" fmla="*/ 0 w 799"/>
                <a:gd name="T79" fmla="*/ 0 h 737"/>
                <a:gd name="T80" fmla="*/ 0 w 799"/>
                <a:gd name="T81" fmla="*/ 0 h 737"/>
                <a:gd name="T82" fmla="*/ 0 w 799"/>
                <a:gd name="T83" fmla="*/ 0 h 7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9"/>
                <a:gd name="T127" fmla="*/ 0 h 737"/>
                <a:gd name="T128" fmla="*/ 799 w 799"/>
                <a:gd name="T129" fmla="*/ 737 h 7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9" h="737">
                  <a:moveTo>
                    <a:pt x="0" y="737"/>
                  </a:moveTo>
                  <a:lnTo>
                    <a:pt x="25" y="651"/>
                  </a:lnTo>
                  <a:lnTo>
                    <a:pt x="61" y="578"/>
                  </a:lnTo>
                  <a:lnTo>
                    <a:pt x="86" y="492"/>
                  </a:lnTo>
                  <a:lnTo>
                    <a:pt x="111" y="405"/>
                  </a:lnTo>
                  <a:lnTo>
                    <a:pt x="136" y="331"/>
                  </a:lnTo>
                  <a:lnTo>
                    <a:pt x="160" y="283"/>
                  </a:lnTo>
                  <a:lnTo>
                    <a:pt x="160" y="246"/>
                  </a:lnTo>
                  <a:lnTo>
                    <a:pt x="197" y="160"/>
                  </a:lnTo>
                  <a:lnTo>
                    <a:pt x="222" y="74"/>
                  </a:lnTo>
                  <a:lnTo>
                    <a:pt x="283" y="36"/>
                  </a:lnTo>
                  <a:lnTo>
                    <a:pt x="356" y="36"/>
                  </a:lnTo>
                  <a:lnTo>
                    <a:pt x="418" y="49"/>
                  </a:lnTo>
                  <a:lnTo>
                    <a:pt x="479" y="36"/>
                  </a:lnTo>
                  <a:lnTo>
                    <a:pt x="542" y="24"/>
                  </a:lnTo>
                  <a:lnTo>
                    <a:pt x="615" y="0"/>
                  </a:lnTo>
                  <a:lnTo>
                    <a:pt x="639" y="0"/>
                  </a:lnTo>
                  <a:lnTo>
                    <a:pt x="676" y="36"/>
                  </a:lnTo>
                  <a:lnTo>
                    <a:pt x="737" y="74"/>
                  </a:lnTo>
                  <a:lnTo>
                    <a:pt x="799" y="122"/>
                  </a:lnTo>
                  <a:lnTo>
                    <a:pt x="799" y="197"/>
                  </a:lnTo>
                  <a:lnTo>
                    <a:pt x="799" y="283"/>
                  </a:lnTo>
                  <a:lnTo>
                    <a:pt x="737" y="369"/>
                  </a:lnTo>
                  <a:lnTo>
                    <a:pt x="713" y="442"/>
                  </a:lnTo>
                  <a:lnTo>
                    <a:pt x="676" y="492"/>
                  </a:lnTo>
                  <a:lnTo>
                    <a:pt x="676" y="528"/>
                  </a:lnTo>
                  <a:lnTo>
                    <a:pt x="615" y="492"/>
                  </a:lnTo>
                  <a:lnTo>
                    <a:pt x="542" y="492"/>
                  </a:lnTo>
                  <a:lnTo>
                    <a:pt x="479" y="492"/>
                  </a:lnTo>
                  <a:lnTo>
                    <a:pt x="418" y="578"/>
                  </a:lnTo>
                  <a:lnTo>
                    <a:pt x="381" y="614"/>
                  </a:lnTo>
                  <a:lnTo>
                    <a:pt x="356" y="700"/>
                  </a:lnTo>
                  <a:lnTo>
                    <a:pt x="283" y="700"/>
                  </a:lnTo>
                  <a:lnTo>
                    <a:pt x="222" y="700"/>
                  </a:lnTo>
                  <a:lnTo>
                    <a:pt x="160" y="700"/>
                  </a:lnTo>
                  <a:lnTo>
                    <a:pt x="0" y="7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86" name="Freeform 134"/>
            <p:cNvSpPr>
              <a:spLocks/>
            </p:cNvSpPr>
            <p:nvPr/>
          </p:nvSpPr>
          <p:spPr bwMode="auto">
            <a:xfrm>
              <a:off x="3459" y="2305"/>
              <a:ext cx="78" cy="58"/>
            </a:xfrm>
            <a:custGeom>
              <a:avLst/>
              <a:gdLst>
                <a:gd name="T0" fmla="*/ 0 w 234"/>
                <a:gd name="T1" fmla="*/ 0 h 172"/>
                <a:gd name="T2" fmla="*/ 0 w 234"/>
                <a:gd name="T3" fmla="*/ 0 h 172"/>
                <a:gd name="T4" fmla="*/ 0 w 234"/>
                <a:gd name="T5" fmla="*/ 0 h 172"/>
                <a:gd name="T6" fmla="*/ 0 w 234"/>
                <a:gd name="T7" fmla="*/ 0 h 172"/>
                <a:gd name="T8" fmla="*/ 0 w 234"/>
                <a:gd name="T9" fmla="*/ 0 h 172"/>
                <a:gd name="T10" fmla="*/ 0 w 234"/>
                <a:gd name="T11" fmla="*/ 0 h 172"/>
                <a:gd name="T12" fmla="*/ 0 w 234"/>
                <a:gd name="T13" fmla="*/ 0 h 172"/>
                <a:gd name="T14" fmla="*/ 0 w 234"/>
                <a:gd name="T15" fmla="*/ 0 h 172"/>
                <a:gd name="T16" fmla="*/ 0 w 234"/>
                <a:gd name="T17" fmla="*/ 0 h 172"/>
                <a:gd name="T18" fmla="*/ 0 w 234"/>
                <a:gd name="T19" fmla="*/ 0 h 172"/>
                <a:gd name="T20" fmla="*/ 0 w 234"/>
                <a:gd name="T21" fmla="*/ 0 h 172"/>
                <a:gd name="T22" fmla="*/ 0 w 234"/>
                <a:gd name="T23" fmla="*/ 0 h 172"/>
                <a:gd name="T24" fmla="*/ 0 w 234"/>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72"/>
                <a:gd name="T41" fmla="*/ 234 w 234"/>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72">
                  <a:moveTo>
                    <a:pt x="62" y="37"/>
                  </a:moveTo>
                  <a:lnTo>
                    <a:pt x="136" y="12"/>
                  </a:lnTo>
                  <a:lnTo>
                    <a:pt x="197" y="0"/>
                  </a:lnTo>
                  <a:lnTo>
                    <a:pt x="234" y="86"/>
                  </a:lnTo>
                  <a:lnTo>
                    <a:pt x="197" y="123"/>
                  </a:lnTo>
                  <a:lnTo>
                    <a:pt x="136" y="160"/>
                  </a:lnTo>
                  <a:lnTo>
                    <a:pt x="62" y="160"/>
                  </a:lnTo>
                  <a:lnTo>
                    <a:pt x="0" y="172"/>
                  </a:lnTo>
                  <a:lnTo>
                    <a:pt x="0" y="160"/>
                  </a:lnTo>
                  <a:lnTo>
                    <a:pt x="12" y="86"/>
                  </a:lnTo>
                  <a:lnTo>
                    <a:pt x="37" y="37"/>
                  </a:lnTo>
                  <a:lnTo>
                    <a:pt x="62" y="37"/>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87" name="Freeform 135"/>
            <p:cNvSpPr>
              <a:spLocks/>
            </p:cNvSpPr>
            <p:nvPr/>
          </p:nvSpPr>
          <p:spPr bwMode="auto">
            <a:xfrm>
              <a:off x="3459" y="2305"/>
              <a:ext cx="78" cy="58"/>
            </a:xfrm>
            <a:custGeom>
              <a:avLst/>
              <a:gdLst>
                <a:gd name="T0" fmla="*/ 0 w 234"/>
                <a:gd name="T1" fmla="*/ 0 h 172"/>
                <a:gd name="T2" fmla="*/ 0 w 234"/>
                <a:gd name="T3" fmla="*/ 0 h 172"/>
                <a:gd name="T4" fmla="*/ 0 w 234"/>
                <a:gd name="T5" fmla="*/ 0 h 172"/>
                <a:gd name="T6" fmla="*/ 0 w 234"/>
                <a:gd name="T7" fmla="*/ 0 h 172"/>
                <a:gd name="T8" fmla="*/ 0 w 234"/>
                <a:gd name="T9" fmla="*/ 0 h 172"/>
                <a:gd name="T10" fmla="*/ 0 w 234"/>
                <a:gd name="T11" fmla="*/ 0 h 172"/>
                <a:gd name="T12" fmla="*/ 0 w 234"/>
                <a:gd name="T13" fmla="*/ 0 h 172"/>
                <a:gd name="T14" fmla="*/ 0 w 234"/>
                <a:gd name="T15" fmla="*/ 0 h 172"/>
                <a:gd name="T16" fmla="*/ 0 w 234"/>
                <a:gd name="T17" fmla="*/ 0 h 172"/>
                <a:gd name="T18" fmla="*/ 0 w 234"/>
                <a:gd name="T19" fmla="*/ 0 h 172"/>
                <a:gd name="T20" fmla="*/ 0 w 234"/>
                <a:gd name="T21" fmla="*/ 0 h 172"/>
                <a:gd name="T22" fmla="*/ 0 w 234"/>
                <a:gd name="T23" fmla="*/ 0 h 172"/>
                <a:gd name="T24" fmla="*/ 0 w 234"/>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72"/>
                <a:gd name="T41" fmla="*/ 234 w 234"/>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72">
                  <a:moveTo>
                    <a:pt x="62" y="37"/>
                  </a:moveTo>
                  <a:lnTo>
                    <a:pt x="136" y="12"/>
                  </a:lnTo>
                  <a:lnTo>
                    <a:pt x="197" y="0"/>
                  </a:lnTo>
                  <a:lnTo>
                    <a:pt x="234" y="86"/>
                  </a:lnTo>
                  <a:lnTo>
                    <a:pt x="197" y="123"/>
                  </a:lnTo>
                  <a:lnTo>
                    <a:pt x="136" y="160"/>
                  </a:lnTo>
                  <a:lnTo>
                    <a:pt x="62" y="160"/>
                  </a:lnTo>
                  <a:lnTo>
                    <a:pt x="0" y="172"/>
                  </a:lnTo>
                  <a:lnTo>
                    <a:pt x="0" y="160"/>
                  </a:lnTo>
                  <a:lnTo>
                    <a:pt x="12" y="86"/>
                  </a:lnTo>
                  <a:lnTo>
                    <a:pt x="37" y="37"/>
                  </a:lnTo>
                  <a:lnTo>
                    <a:pt x="62" y="3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88" name="Freeform 136"/>
            <p:cNvSpPr>
              <a:spLocks/>
            </p:cNvSpPr>
            <p:nvPr/>
          </p:nvSpPr>
          <p:spPr bwMode="auto">
            <a:xfrm>
              <a:off x="4073" y="2789"/>
              <a:ext cx="365" cy="606"/>
            </a:xfrm>
            <a:custGeom>
              <a:avLst/>
              <a:gdLst>
                <a:gd name="T0" fmla="*/ 0 w 1095"/>
                <a:gd name="T1" fmla="*/ 0 h 1819"/>
                <a:gd name="T2" fmla="*/ 0 w 1095"/>
                <a:gd name="T3" fmla="*/ 0 h 1819"/>
                <a:gd name="T4" fmla="*/ 0 w 1095"/>
                <a:gd name="T5" fmla="*/ 0 h 1819"/>
                <a:gd name="T6" fmla="*/ 0 w 1095"/>
                <a:gd name="T7" fmla="*/ 0 h 1819"/>
                <a:gd name="T8" fmla="*/ 0 w 1095"/>
                <a:gd name="T9" fmla="*/ 0 h 1819"/>
                <a:gd name="T10" fmla="*/ 0 w 1095"/>
                <a:gd name="T11" fmla="*/ 0 h 1819"/>
                <a:gd name="T12" fmla="*/ 0 w 1095"/>
                <a:gd name="T13" fmla="*/ 0 h 1819"/>
                <a:gd name="T14" fmla="*/ 0 w 1095"/>
                <a:gd name="T15" fmla="*/ 0 h 1819"/>
                <a:gd name="T16" fmla="*/ 0 w 1095"/>
                <a:gd name="T17" fmla="*/ 0 h 1819"/>
                <a:gd name="T18" fmla="*/ 0 w 1095"/>
                <a:gd name="T19" fmla="*/ 0 h 1819"/>
                <a:gd name="T20" fmla="*/ 0 w 1095"/>
                <a:gd name="T21" fmla="*/ 0 h 1819"/>
                <a:gd name="T22" fmla="*/ 0 w 1095"/>
                <a:gd name="T23" fmla="*/ 0 h 1819"/>
                <a:gd name="T24" fmla="*/ 0 w 1095"/>
                <a:gd name="T25" fmla="*/ 0 h 1819"/>
                <a:gd name="T26" fmla="*/ 0 w 1095"/>
                <a:gd name="T27" fmla="*/ 0 h 1819"/>
                <a:gd name="T28" fmla="*/ 0 w 1095"/>
                <a:gd name="T29" fmla="*/ 0 h 1819"/>
                <a:gd name="T30" fmla="*/ 0 w 1095"/>
                <a:gd name="T31" fmla="*/ 0 h 1819"/>
                <a:gd name="T32" fmla="*/ 0 w 1095"/>
                <a:gd name="T33" fmla="*/ 0 h 1819"/>
                <a:gd name="T34" fmla="*/ 0 w 1095"/>
                <a:gd name="T35" fmla="*/ 0 h 1819"/>
                <a:gd name="T36" fmla="*/ 0 w 1095"/>
                <a:gd name="T37" fmla="*/ 0 h 1819"/>
                <a:gd name="T38" fmla="*/ 0 w 1095"/>
                <a:gd name="T39" fmla="*/ 0 h 1819"/>
                <a:gd name="T40" fmla="*/ 0 w 1095"/>
                <a:gd name="T41" fmla="*/ 0 h 1819"/>
                <a:gd name="T42" fmla="*/ 0 w 1095"/>
                <a:gd name="T43" fmla="*/ 0 h 1819"/>
                <a:gd name="T44" fmla="*/ 0 w 1095"/>
                <a:gd name="T45" fmla="*/ 0 h 1819"/>
                <a:gd name="T46" fmla="*/ 0 w 1095"/>
                <a:gd name="T47" fmla="*/ 0 h 1819"/>
                <a:gd name="T48" fmla="*/ 0 w 1095"/>
                <a:gd name="T49" fmla="*/ 0 h 1819"/>
                <a:gd name="T50" fmla="*/ 0 w 1095"/>
                <a:gd name="T51" fmla="*/ 0 h 1819"/>
                <a:gd name="T52" fmla="*/ 0 w 1095"/>
                <a:gd name="T53" fmla="*/ 0 h 1819"/>
                <a:gd name="T54" fmla="*/ 0 w 1095"/>
                <a:gd name="T55" fmla="*/ 0 h 1819"/>
                <a:gd name="T56" fmla="*/ 0 w 1095"/>
                <a:gd name="T57" fmla="*/ 0 h 1819"/>
                <a:gd name="T58" fmla="*/ 0 w 1095"/>
                <a:gd name="T59" fmla="*/ 0 h 1819"/>
                <a:gd name="T60" fmla="*/ 0 w 1095"/>
                <a:gd name="T61" fmla="*/ 0 h 1819"/>
                <a:gd name="T62" fmla="*/ 0 w 1095"/>
                <a:gd name="T63" fmla="*/ 0 h 1819"/>
                <a:gd name="T64" fmla="*/ 0 w 1095"/>
                <a:gd name="T65" fmla="*/ 0 h 1819"/>
                <a:gd name="T66" fmla="*/ 0 w 1095"/>
                <a:gd name="T67" fmla="*/ 0 h 1819"/>
                <a:gd name="T68" fmla="*/ 0 w 1095"/>
                <a:gd name="T69" fmla="*/ 0 h 1819"/>
                <a:gd name="T70" fmla="*/ 0 w 1095"/>
                <a:gd name="T71" fmla="*/ 0 h 1819"/>
                <a:gd name="T72" fmla="*/ 0 w 1095"/>
                <a:gd name="T73" fmla="*/ 0 h 1819"/>
                <a:gd name="T74" fmla="*/ 0 w 1095"/>
                <a:gd name="T75" fmla="*/ 0 h 1819"/>
                <a:gd name="T76" fmla="*/ 0 w 1095"/>
                <a:gd name="T77" fmla="*/ 0 h 1819"/>
                <a:gd name="T78" fmla="*/ 0 w 1095"/>
                <a:gd name="T79" fmla="*/ 0 h 1819"/>
                <a:gd name="T80" fmla="*/ 0 w 1095"/>
                <a:gd name="T81" fmla="*/ 0 h 1819"/>
                <a:gd name="T82" fmla="*/ 0 w 1095"/>
                <a:gd name="T83" fmla="*/ 0 h 1819"/>
                <a:gd name="T84" fmla="*/ 0 w 1095"/>
                <a:gd name="T85" fmla="*/ 0 h 1819"/>
                <a:gd name="T86" fmla="*/ 0 w 1095"/>
                <a:gd name="T87" fmla="*/ 0 h 1819"/>
                <a:gd name="T88" fmla="*/ 0 w 1095"/>
                <a:gd name="T89" fmla="*/ 0 h 1819"/>
                <a:gd name="T90" fmla="*/ 0 w 1095"/>
                <a:gd name="T91" fmla="*/ 0 h 1819"/>
                <a:gd name="T92" fmla="*/ 0 w 1095"/>
                <a:gd name="T93" fmla="*/ 0 h 1819"/>
                <a:gd name="T94" fmla="*/ 0 w 1095"/>
                <a:gd name="T95" fmla="*/ 0 h 1819"/>
                <a:gd name="T96" fmla="*/ 0 w 1095"/>
                <a:gd name="T97" fmla="*/ 0 h 1819"/>
                <a:gd name="T98" fmla="*/ 0 w 1095"/>
                <a:gd name="T99" fmla="*/ 0 h 1819"/>
                <a:gd name="T100" fmla="*/ 0 w 1095"/>
                <a:gd name="T101" fmla="*/ 0 h 1819"/>
                <a:gd name="T102" fmla="*/ 0 w 1095"/>
                <a:gd name="T103" fmla="*/ 0 h 1819"/>
                <a:gd name="T104" fmla="*/ 0 w 1095"/>
                <a:gd name="T105" fmla="*/ 0 h 1819"/>
                <a:gd name="T106" fmla="*/ 0 w 1095"/>
                <a:gd name="T107" fmla="*/ 0 h 1819"/>
                <a:gd name="T108" fmla="*/ 0 w 1095"/>
                <a:gd name="T109" fmla="*/ 0 h 1819"/>
                <a:gd name="T110" fmla="*/ 0 w 1095"/>
                <a:gd name="T111" fmla="*/ 0 h 1819"/>
                <a:gd name="T112" fmla="*/ 0 w 1095"/>
                <a:gd name="T113" fmla="*/ 0 h 1819"/>
                <a:gd name="T114" fmla="*/ 0 w 1095"/>
                <a:gd name="T115" fmla="*/ 0 h 1819"/>
                <a:gd name="T116" fmla="*/ 0 w 1095"/>
                <a:gd name="T117" fmla="*/ 0 h 1819"/>
                <a:gd name="T118" fmla="*/ 0 w 1095"/>
                <a:gd name="T119" fmla="*/ 0 h 1819"/>
                <a:gd name="T120" fmla="*/ 0 w 1095"/>
                <a:gd name="T121" fmla="*/ 0 h 18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5"/>
                <a:gd name="T184" fmla="*/ 0 h 1819"/>
                <a:gd name="T185" fmla="*/ 1095 w 1095"/>
                <a:gd name="T186" fmla="*/ 1819 h 18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5" h="1819">
                  <a:moveTo>
                    <a:pt x="186" y="1819"/>
                  </a:moveTo>
                  <a:lnTo>
                    <a:pt x="124" y="1782"/>
                  </a:lnTo>
                  <a:lnTo>
                    <a:pt x="63" y="1782"/>
                  </a:lnTo>
                  <a:lnTo>
                    <a:pt x="25" y="1696"/>
                  </a:lnTo>
                  <a:lnTo>
                    <a:pt x="25" y="1610"/>
                  </a:lnTo>
                  <a:lnTo>
                    <a:pt x="25" y="1536"/>
                  </a:lnTo>
                  <a:lnTo>
                    <a:pt x="25" y="1487"/>
                  </a:lnTo>
                  <a:lnTo>
                    <a:pt x="0" y="1413"/>
                  </a:lnTo>
                  <a:lnTo>
                    <a:pt x="0" y="1327"/>
                  </a:lnTo>
                  <a:lnTo>
                    <a:pt x="25" y="1241"/>
                  </a:lnTo>
                  <a:lnTo>
                    <a:pt x="63" y="1155"/>
                  </a:lnTo>
                  <a:lnTo>
                    <a:pt x="124" y="1118"/>
                  </a:lnTo>
                  <a:lnTo>
                    <a:pt x="161" y="1032"/>
                  </a:lnTo>
                  <a:lnTo>
                    <a:pt x="186" y="946"/>
                  </a:lnTo>
                  <a:lnTo>
                    <a:pt x="186" y="873"/>
                  </a:lnTo>
                  <a:lnTo>
                    <a:pt x="161" y="787"/>
                  </a:lnTo>
                  <a:lnTo>
                    <a:pt x="186" y="700"/>
                  </a:lnTo>
                  <a:lnTo>
                    <a:pt x="222" y="614"/>
                  </a:lnTo>
                  <a:lnTo>
                    <a:pt x="284" y="578"/>
                  </a:lnTo>
                  <a:lnTo>
                    <a:pt x="345" y="540"/>
                  </a:lnTo>
                  <a:lnTo>
                    <a:pt x="419" y="540"/>
                  </a:lnTo>
                  <a:lnTo>
                    <a:pt x="481" y="540"/>
                  </a:lnTo>
                  <a:lnTo>
                    <a:pt x="542" y="492"/>
                  </a:lnTo>
                  <a:lnTo>
                    <a:pt x="603" y="492"/>
                  </a:lnTo>
                  <a:lnTo>
                    <a:pt x="640" y="417"/>
                  </a:lnTo>
                  <a:lnTo>
                    <a:pt x="701" y="417"/>
                  </a:lnTo>
                  <a:lnTo>
                    <a:pt x="763" y="331"/>
                  </a:lnTo>
                  <a:lnTo>
                    <a:pt x="763" y="245"/>
                  </a:lnTo>
                  <a:lnTo>
                    <a:pt x="862" y="245"/>
                  </a:lnTo>
                  <a:lnTo>
                    <a:pt x="898" y="160"/>
                  </a:lnTo>
                  <a:lnTo>
                    <a:pt x="935" y="74"/>
                  </a:lnTo>
                  <a:lnTo>
                    <a:pt x="960" y="0"/>
                  </a:lnTo>
                  <a:lnTo>
                    <a:pt x="1021" y="36"/>
                  </a:lnTo>
                  <a:lnTo>
                    <a:pt x="1095" y="74"/>
                  </a:lnTo>
                  <a:lnTo>
                    <a:pt x="1058" y="160"/>
                  </a:lnTo>
                  <a:lnTo>
                    <a:pt x="1058" y="245"/>
                  </a:lnTo>
                  <a:lnTo>
                    <a:pt x="1095" y="331"/>
                  </a:lnTo>
                  <a:lnTo>
                    <a:pt x="1058" y="417"/>
                  </a:lnTo>
                  <a:lnTo>
                    <a:pt x="1058" y="492"/>
                  </a:lnTo>
                  <a:lnTo>
                    <a:pt x="996" y="540"/>
                  </a:lnTo>
                  <a:lnTo>
                    <a:pt x="996" y="614"/>
                  </a:lnTo>
                  <a:lnTo>
                    <a:pt x="960" y="700"/>
                  </a:lnTo>
                  <a:lnTo>
                    <a:pt x="960" y="787"/>
                  </a:lnTo>
                  <a:lnTo>
                    <a:pt x="935" y="873"/>
                  </a:lnTo>
                  <a:lnTo>
                    <a:pt x="898" y="946"/>
                  </a:lnTo>
                  <a:lnTo>
                    <a:pt x="862" y="1032"/>
                  </a:lnTo>
                  <a:lnTo>
                    <a:pt x="800" y="1118"/>
                  </a:lnTo>
                  <a:lnTo>
                    <a:pt x="738" y="1192"/>
                  </a:lnTo>
                  <a:lnTo>
                    <a:pt x="701" y="1277"/>
                  </a:lnTo>
                  <a:lnTo>
                    <a:pt x="676" y="1363"/>
                  </a:lnTo>
                  <a:lnTo>
                    <a:pt x="603" y="1449"/>
                  </a:lnTo>
                  <a:lnTo>
                    <a:pt x="579" y="1536"/>
                  </a:lnTo>
                  <a:lnTo>
                    <a:pt x="542" y="1610"/>
                  </a:lnTo>
                  <a:lnTo>
                    <a:pt x="517" y="1696"/>
                  </a:lnTo>
                  <a:lnTo>
                    <a:pt x="481" y="1733"/>
                  </a:lnTo>
                  <a:lnTo>
                    <a:pt x="419" y="1782"/>
                  </a:lnTo>
                  <a:lnTo>
                    <a:pt x="345" y="1782"/>
                  </a:lnTo>
                  <a:lnTo>
                    <a:pt x="284" y="1819"/>
                  </a:lnTo>
                  <a:lnTo>
                    <a:pt x="222" y="1819"/>
                  </a:lnTo>
                  <a:lnTo>
                    <a:pt x="186" y="1819"/>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89" name="Freeform 137"/>
            <p:cNvSpPr>
              <a:spLocks/>
            </p:cNvSpPr>
            <p:nvPr/>
          </p:nvSpPr>
          <p:spPr bwMode="auto">
            <a:xfrm>
              <a:off x="4073" y="2789"/>
              <a:ext cx="365" cy="606"/>
            </a:xfrm>
            <a:custGeom>
              <a:avLst/>
              <a:gdLst>
                <a:gd name="T0" fmla="*/ 0 w 1095"/>
                <a:gd name="T1" fmla="*/ 0 h 1819"/>
                <a:gd name="T2" fmla="*/ 0 w 1095"/>
                <a:gd name="T3" fmla="*/ 0 h 1819"/>
                <a:gd name="T4" fmla="*/ 0 w 1095"/>
                <a:gd name="T5" fmla="*/ 0 h 1819"/>
                <a:gd name="T6" fmla="*/ 0 w 1095"/>
                <a:gd name="T7" fmla="*/ 0 h 1819"/>
                <a:gd name="T8" fmla="*/ 0 w 1095"/>
                <a:gd name="T9" fmla="*/ 0 h 1819"/>
                <a:gd name="T10" fmla="*/ 0 w 1095"/>
                <a:gd name="T11" fmla="*/ 0 h 1819"/>
                <a:gd name="T12" fmla="*/ 0 w 1095"/>
                <a:gd name="T13" fmla="*/ 0 h 1819"/>
                <a:gd name="T14" fmla="*/ 0 w 1095"/>
                <a:gd name="T15" fmla="*/ 0 h 1819"/>
                <a:gd name="T16" fmla="*/ 0 w 1095"/>
                <a:gd name="T17" fmla="*/ 0 h 1819"/>
                <a:gd name="T18" fmla="*/ 0 w 1095"/>
                <a:gd name="T19" fmla="*/ 0 h 1819"/>
                <a:gd name="T20" fmla="*/ 0 w 1095"/>
                <a:gd name="T21" fmla="*/ 0 h 1819"/>
                <a:gd name="T22" fmla="*/ 0 w 1095"/>
                <a:gd name="T23" fmla="*/ 0 h 1819"/>
                <a:gd name="T24" fmla="*/ 0 w 1095"/>
                <a:gd name="T25" fmla="*/ 0 h 1819"/>
                <a:gd name="T26" fmla="*/ 0 w 1095"/>
                <a:gd name="T27" fmla="*/ 0 h 1819"/>
                <a:gd name="T28" fmla="*/ 0 w 1095"/>
                <a:gd name="T29" fmla="*/ 0 h 1819"/>
                <a:gd name="T30" fmla="*/ 0 w 1095"/>
                <a:gd name="T31" fmla="*/ 0 h 1819"/>
                <a:gd name="T32" fmla="*/ 0 w 1095"/>
                <a:gd name="T33" fmla="*/ 0 h 1819"/>
                <a:gd name="T34" fmla="*/ 0 w 1095"/>
                <a:gd name="T35" fmla="*/ 0 h 1819"/>
                <a:gd name="T36" fmla="*/ 0 w 1095"/>
                <a:gd name="T37" fmla="*/ 0 h 1819"/>
                <a:gd name="T38" fmla="*/ 0 w 1095"/>
                <a:gd name="T39" fmla="*/ 0 h 1819"/>
                <a:gd name="T40" fmla="*/ 0 w 1095"/>
                <a:gd name="T41" fmla="*/ 0 h 1819"/>
                <a:gd name="T42" fmla="*/ 0 w 1095"/>
                <a:gd name="T43" fmla="*/ 0 h 1819"/>
                <a:gd name="T44" fmla="*/ 0 w 1095"/>
                <a:gd name="T45" fmla="*/ 0 h 1819"/>
                <a:gd name="T46" fmla="*/ 0 w 1095"/>
                <a:gd name="T47" fmla="*/ 0 h 1819"/>
                <a:gd name="T48" fmla="*/ 0 w 1095"/>
                <a:gd name="T49" fmla="*/ 0 h 1819"/>
                <a:gd name="T50" fmla="*/ 0 w 1095"/>
                <a:gd name="T51" fmla="*/ 0 h 1819"/>
                <a:gd name="T52" fmla="*/ 0 w 1095"/>
                <a:gd name="T53" fmla="*/ 0 h 1819"/>
                <a:gd name="T54" fmla="*/ 0 w 1095"/>
                <a:gd name="T55" fmla="*/ 0 h 1819"/>
                <a:gd name="T56" fmla="*/ 0 w 1095"/>
                <a:gd name="T57" fmla="*/ 0 h 1819"/>
                <a:gd name="T58" fmla="*/ 0 w 1095"/>
                <a:gd name="T59" fmla="*/ 0 h 1819"/>
                <a:gd name="T60" fmla="*/ 0 w 1095"/>
                <a:gd name="T61" fmla="*/ 0 h 1819"/>
                <a:gd name="T62" fmla="*/ 0 w 1095"/>
                <a:gd name="T63" fmla="*/ 0 h 1819"/>
                <a:gd name="T64" fmla="*/ 0 w 1095"/>
                <a:gd name="T65" fmla="*/ 0 h 1819"/>
                <a:gd name="T66" fmla="*/ 0 w 1095"/>
                <a:gd name="T67" fmla="*/ 0 h 1819"/>
                <a:gd name="T68" fmla="*/ 0 w 1095"/>
                <a:gd name="T69" fmla="*/ 0 h 1819"/>
                <a:gd name="T70" fmla="*/ 0 w 1095"/>
                <a:gd name="T71" fmla="*/ 0 h 1819"/>
                <a:gd name="T72" fmla="*/ 0 w 1095"/>
                <a:gd name="T73" fmla="*/ 0 h 1819"/>
                <a:gd name="T74" fmla="*/ 0 w 1095"/>
                <a:gd name="T75" fmla="*/ 0 h 1819"/>
                <a:gd name="T76" fmla="*/ 0 w 1095"/>
                <a:gd name="T77" fmla="*/ 0 h 1819"/>
                <a:gd name="T78" fmla="*/ 0 w 1095"/>
                <a:gd name="T79" fmla="*/ 0 h 1819"/>
                <a:gd name="T80" fmla="*/ 0 w 1095"/>
                <a:gd name="T81" fmla="*/ 0 h 1819"/>
                <a:gd name="T82" fmla="*/ 0 w 1095"/>
                <a:gd name="T83" fmla="*/ 0 h 1819"/>
                <a:gd name="T84" fmla="*/ 0 w 1095"/>
                <a:gd name="T85" fmla="*/ 0 h 1819"/>
                <a:gd name="T86" fmla="*/ 0 w 1095"/>
                <a:gd name="T87" fmla="*/ 0 h 1819"/>
                <a:gd name="T88" fmla="*/ 0 w 1095"/>
                <a:gd name="T89" fmla="*/ 0 h 1819"/>
                <a:gd name="T90" fmla="*/ 0 w 1095"/>
                <a:gd name="T91" fmla="*/ 0 h 1819"/>
                <a:gd name="T92" fmla="*/ 0 w 1095"/>
                <a:gd name="T93" fmla="*/ 0 h 1819"/>
                <a:gd name="T94" fmla="*/ 0 w 1095"/>
                <a:gd name="T95" fmla="*/ 0 h 1819"/>
                <a:gd name="T96" fmla="*/ 0 w 1095"/>
                <a:gd name="T97" fmla="*/ 0 h 1819"/>
                <a:gd name="T98" fmla="*/ 0 w 1095"/>
                <a:gd name="T99" fmla="*/ 0 h 1819"/>
                <a:gd name="T100" fmla="*/ 0 w 1095"/>
                <a:gd name="T101" fmla="*/ 0 h 1819"/>
                <a:gd name="T102" fmla="*/ 0 w 1095"/>
                <a:gd name="T103" fmla="*/ 0 h 1819"/>
                <a:gd name="T104" fmla="*/ 0 w 1095"/>
                <a:gd name="T105" fmla="*/ 0 h 1819"/>
                <a:gd name="T106" fmla="*/ 0 w 1095"/>
                <a:gd name="T107" fmla="*/ 0 h 1819"/>
                <a:gd name="T108" fmla="*/ 0 w 1095"/>
                <a:gd name="T109" fmla="*/ 0 h 1819"/>
                <a:gd name="T110" fmla="*/ 0 w 1095"/>
                <a:gd name="T111" fmla="*/ 0 h 1819"/>
                <a:gd name="T112" fmla="*/ 0 w 1095"/>
                <a:gd name="T113" fmla="*/ 0 h 1819"/>
                <a:gd name="T114" fmla="*/ 0 w 1095"/>
                <a:gd name="T115" fmla="*/ 0 h 1819"/>
                <a:gd name="T116" fmla="*/ 0 w 1095"/>
                <a:gd name="T117" fmla="*/ 0 h 1819"/>
                <a:gd name="T118" fmla="*/ 0 w 1095"/>
                <a:gd name="T119" fmla="*/ 0 h 1819"/>
                <a:gd name="T120" fmla="*/ 0 w 1095"/>
                <a:gd name="T121" fmla="*/ 0 h 18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5"/>
                <a:gd name="T184" fmla="*/ 0 h 1819"/>
                <a:gd name="T185" fmla="*/ 1095 w 1095"/>
                <a:gd name="T186" fmla="*/ 1819 h 18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5" h="1819">
                  <a:moveTo>
                    <a:pt x="186" y="1819"/>
                  </a:moveTo>
                  <a:lnTo>
                    <a:pt x="124" y="1782"/>
                  </a:lnTo>
                  <a:lnTo>
                    <a:pt x="63" y="1782"/>
                  </a:lnTo>
                  <a:lnTo>
                    <a:pt x="25" y="1696"/>
                  </a:lnTo>
                  <a:lnTo>
                    <a:pt x="25" y="1610"/>
                  </a:lnTo>
                  <a:lnTo>
                    <a:pt x="25" y="1536"/>
                  </a:lnTo>
                  <a:lnTo>
                    <a:pt x="25" y="1487"/>
                  </a:lnTo>
                  <a:lnTo>
                    <a:pt x="0" y="1413"/>
                  </a:lnTo>
                  <a:lnTo>
                    <a:pt x="0" y="1327"/>
                  </a:lnTo>
                  <a:lnTo>
                    <a:pt x="25" y="1241"/>
                  </a:lnTo>
                  <a:lnTo>
                    <a:pt x="63" y="1155"/>
                  </a:lnTo>
                  <a:lnTo>
                    <a:pt x="124" y="1118"/>
                  </a:lnTo>
                  <a:lnTo>
                    <a:pt x="161" y="1032"/>
                  </a:lnTo>
                  <a:lnTo>
                    <a:pt x="186" y="946"/>
                  </a:lnTo>
                  <a:lnTo>
                    <a:pt x="186" y="873"/>
                  </a:lnTo>
                  <a:lnTo>
                    <a:pt x="161" y="787"/>
                  </a:lnTo>
                  <a:lnTo>
                    <a:pt x="186" y="700"/>
                  </a:lnTo>
                  <a:lnTo>
                    <a:pt x="222" y="614"/>
                  </a:lnTo>
                  <a:lnTo>
                    <a:pt x="284" y="578"/>
                  </a:lnTo>
                  <a:lnTo>
                    <a:pt x="345" y="540"/>
                  </a:lnTo>
                  <a:lnTo>
                    <a:pt x="419" y="540"/>
                  </a:lnTo>
                  <a:lnTo>
                    <a:pt x="481" y="540"/>
                  </a:lnTo>
                  <a:lnTo>
                    <a:pt x="542" y="492"/>
                  </a:lnTo>
                  <a:lnTo>
                    <a:pt x="603" y="492"/>
                  </a:lnTo>
                  <a:lnTo>
                    <a:pt x="640" y="417"/>
                  </a:lnTo>
                  <a:lnTo>
                    <a:pt x="701" y="417"/>
                  </a:lnTo>
                  <a:lnTo>
                    <a:pt x="763" y="331"/>
                  </a:lnTo>
                  <a:lnTo>
                    <a:pt x="763" y="245"/>
                  </a:lnTo>
                  <a:lnTo>
                    <a:pt x="862" y="245"/>
                  </a:lnTo>
                  <a:lnTo>
                    <a:pt x="898" y="160"/>
                  </a:lnTo>
                  <a:lnTo>
                    <a:pt x="935" y="74"/>
                  </a:lnTo>
                  <a:lnTo>
                    <a:pt x="960" y="0"/>
                  </a:lnTo>
                  <a:lnTo>
                    <a:pt x="1021" y="36"/>
                  </a:lnTo>
                  <a:lnTo>
                    <a:pt x="1095" y="74"/>
                  </a:lnTo>
                  <a:lnTo>
                    <a:pt x="1058" y="160"/>
                  </a:lnTo>
                  <a:lnTo>
                    <a:pt x="1058" y="245"/>
                  </a:lnTo>
                  <a:lnTo>
                    <a:pt x="1095" y="331"/>
                  </a:lnTo>
                  <a:lnTo>
                    <a:pt x="1058" y="417"/>
                  </a:lnTo>
                  <a:lnTo>
                    <a:pt x="1058" y="492"/>
                  </a:lnTo>
                  <a:lnTo>
                    <a:pt x="996" y="540"/>
                  </a:lnTo>
                  <a:lnTo>
                    <a:pt x="996" y="614"/>
                  </a:lnTo>
                  <a:lnTo>
                    <a:pt x="960" y="700"/>
                  </a:lnTo>
                  <a:lnTo>
                    <a:pt x="960" y="787"/>
                  </a:lnTo>
                  <a:lnTo>
                    <a:pt x="935" y="873"/>
                  </a:lnTo>
                  <a:lnTo>
                    <a:pt x="898" y="946"/>
                  </a:lnTo>
                  <a:lnTo>
                    <a:pt x="862" y="1032"/>
                  </a:lnTo>
                  <a:lnTo>
                    <a:pt x="800" y="1118"/>
                  </a:lnTo>
                  <a:lnTo>
                    <a:pt x="738" y="1192"/>
                  </a:lnTo>
                  <a:lnTo>
                    <a:pt x="701" y="1277"/>
                  </a:lnTo>
                  <a:lnTo>
                    <a:pt x="676" y="1363"/>
                  </a:lnTo>
                  <a:lnTo>
                    <a:pt x="603" y="1449"/>
                  </a:lnTo>
                  <a:lnTo>
                    <a:pt x="579" y="1536"/>
                  </a:lnTo>
                  <a:lnTo>
                    <a:pt x="542" y="1610"/>
                  </a:lnTo>
                  <a:lnTo>
                    <a:pt x="517" y="1696"/>
                  </a:lnTo>
                  <a:lnTo>
                    <a:pt x="481" y="1733"/>
                  </a:lnTo>
                  <a:lnTo>
                    <a:pt x="419" y="1782"/>
                  </a:lnTo>
                  <a:lnTo>
                    <a:pt x="345" y="1782"/>
                  </a:lnTo>
                  <a:lnTo>
                    <a:pt x="284" y="1819"/>
                  </a:lnTo>
                  <a:lnTo>
                    <a:pt x="222" y="1819"/>
                  </a:lnTo>
                  <a:lnTo>
                    <a:pt x="186" y="181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90" name="Freeform 138"/>
            <p:cNvSpPr>
              <a:spLocks/>
            </p:cNvSpPr>
            <p:nvPr/>
          </p:nvSpPr>
          <p:spPr bwMode="auto">
            <a:xfrm>
              <a:off x="4016" y="1712"/>
              <a:ext cx="496" cy="606"/>
            </a:xfrm>
            <a:custGeom>
              <a:avLst/>
              <a:gdLst>
                <a:gd name="T0" fmla="*/ 0 w 1487"/>
                <a:gd name="T1" fmla="*/ 0 h 1818"/>
                <a:gd name="T2" fmla="*/ 0 w 1487"/>
                <a:gd name="T3" fmla="*/ 0 h 1818"/>
                <a:gd name="T4" fmla="*/ 0 w 1487"/>
                <a:gd name="T5" fmla="*/ 0 h 1818"/>
                <a:gd name="T6" fmla="*/ 0 w 1487"/>
                <a:gd name="T7" fmla="*/ 0 h 1818"/>
                <a:gd name="T8" fmla="*/ 0 w 1487"/>
                <a:gd name="T9" fmla="*/ 0 h 1818"/>
                <a:gd name="T10" fmla="*/ 0 w 1487"/>
                <a:gd name="T11" fmla="*/ 0 h 1818"/>
                <a:gd name="T12" fmla="*/ 0 w 1487"/>
                <a:gd name="T13" fmla="*/ 0 h 1818"/>
                <a:gd name="T14" fmla="*/ 0 w 1487"/>
                <a:gd name="T15" fmla="*/ 0 h 1818"/>
                <a:gd name="T16" fmla="*/ 0 w 1487"/>
                <a:gd name="T17" fmla="*/ 0 h 1818"/>
                <a:gd name="T18" fmla="*/ 0 w 1487"/>
                <a:gd name="T19" fmla="*/ 0 h 1818"/>
                <a:gd name="T20" fmla="*/ 0 w 1487"/>
                <a:gd name="T21" fmla="*/ 0 h 1818"/>
                <a:gd name="T22" fmla="*/ 0 w 1487"/>
                <a:gd name="T23" fmla="*/ 0 h 1818"/>
                <a:gd name="T24" fmla="*/ 0 w 1487"/>
                <a:gd name="T25" fmla="*/ 0 h 1818"/>
                <a:gd name="T26" fmla="*/ 0 w 1487"/>
                <a:gd name="T27" fmla="*/ 0 h 1818"/>
                <a:gd name="T28" fmla="*/ 0 w 1487"/>
                <a:gd name="T29" fmla="*/ 0 h 1818"/>
                <a:gd name="T30" fmla="*/ 0 w 1487"/>
                <a:gd name="T31" fmla="*/ 0 h 1818"/>
                <a:gd name="T32" fmla="*/ 0 w 1487"/>
                <a:gd name="T33" fmla="*/ 0 h 1818"/>
                <a:gd name="T34" fmla="*/ 0 w 1487"/>
                <a:gd name="T35" fmla="*/ 0 h 1818"/>
                <a:gd name="T36" fmla="*/ 0 w 1487"/>
                <a:gd name="T37" fmla="*/ 0 h 1818"/>
                <a:gd name="T38" fmla="*/ 0 w 1487"/>
                <a:gd name="T39" fmla="*/ 0 h 1818"/>
                <a:gd name="T40" fmla="*/ 0 w 1487"/>
                <a:gd name="T41" fmla="*/ 0 h 1818"/>
                <a:gd name="T42" fmla="*/ 0 w 1487"/>
                <a:gd name="T43" fmla="*/ 0 h 1818"/>
                <a:gd name="T44" fmla="*/ 0 w 1487"/>
                <a:gd name="T45" fmla="*/ 0 h 1818"/>
                <a:gd name="T46" fmla="*/ 0 w 1487"/>
                <a:gd name="T47" fmla="*/ 0 h 1818"/>
                <a:gd name="T48" fmla="*/ 0 w 1487"/>
                <a:gd name="T49" fmla="*/ 0 h 1818"/>
                <a:gd name="T50" fmla="*/ 0 w 1487"/>
                <a:gd name="T51" fmla="*/ 0 h 1818"/>
                <a:gd name="T52" fmla="*/ 0 w 1487"/>
                <a:gd name="T53" fmla="*/ 0 h 1818"/>
                <a:gd name="T54" fmla="*/ 0 w 1487"/>
                <a:gd name="T55" fmla="*/ 0 h 1818"/>
                <a:gd name="T56" fmla="*/ 0 w 1487"/>
                <a:gd name="T57" fmla="*/ 0 h 1818"/>
                <a:gd name="T58" fmla="*/ 0 w 1487"/>
                <a:gd name="T59" fmla="*/ 0 h 1818"/>
                <a:gd name="T60" fmla="*/ 0 w 1487"/>
                <a:gd name="T61" fmla="*/ 0 h 1818"/>
                <a:gd name="T62" fmla="*/ 0 w 1487"/>
                <a:gd name="T63" fmla="*/ 0 h 1818"/>
                <a:gd name="T64" fmla="*/ 0 w 1487"/>
                <a:gd name="T65" fmla="*/ 0 h 1818"/>
                <a:gd name="T66" fmla="*/ 0 w 1487"/>
                <a:gd name="T67" fmla="*/ 0 h 1818"/>
                <a:gd name="T68" fmla="*/ 0 w 1487"/>
                <a:gd name="T69" fmla="*/ 0 h 1818"/>
                <a:gd name="T70" fmla="*/ 0 w 1487"/>
                <a:gd name="T71" fmla="*/ 0 h 1818"/>
                <a:gd name="T72" fmla="*/ 0 w 1487"/>
                <a:gd name="T73" fmla="*/ 0 h 1818"/>
                <a:gd name="T74" fmla="*/ 0 w 1487"/>
                <a:gd name="T75" fmla="*/ 0 h 1818"/>
                <a:gd name="T76" fmla="*/ 0 w 1487"/>
                <a:gd name="T77" fmla="*/ 0 h 1818"/>
                <a:gd name="T78" fmla="*/ 0 w 1487"/>
                <a:gd name="T79" fmla="*/ 0 h 1818"/>
                <a:gd name="T80" fmla="*/ 0 w 1487"/>
                <a:gd name="T81" fmla="*/ 0 h 1818"/>
                <a:gd name="T82" fmla="*/ 0 w 1487"/>
                <a:gd name="T83" fmla="*/ 0 h 1818"/>
                <a:gd name="T84" fmla="*/ 0 w 1487"/>
                <a:gd name="T85" fmla="*/ 0 h 1818"/>
                <a:gd name="T86" fmla="*/ 0 w 1487"/>
                <a:gd name="T87" fmla="*/ 0 h 1818"/>
                <a:gd name="T88" fmla="*/ 0 w 1487"/>
                <a:gd name="T89" fmla="*/ 0 h 1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7"/>
                <a:gd name="T136" fmla="*/ 0 h 1818"/>
                <a:gd name="T137" fmla="*/ 1487 w 1487"/>
                <a:gd name="T138" fmla="*/ 1818 h 1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7" h="1818">
                  <a:moveTo>
                    <a:pt x="258" y="209"/>
                  </a:moveTo>
                  <a:lnTo>
                    <a:pt x="258" y="209"/>
                  </a:lnTo>
                  <a:lnTo>
                    <a:pt x="295" y="282"/>
                  </a:lnTo>
                  <a:lnTo>
                    <a:pt x="357" y="368"/>
                  </a:lnTo>
                  <a:lnTo>
                    <a:pt x="418" y="405"/>
                  </a:lnTo>
                  <a:lnTo>
                    <a:pt x="491" y="405"/>
                  </a:lnTo>
                  <a:lnTo>
                    <a:pt x="553" y="454"/>
                  </a:lnTo>
                  <a:lnTo>
                    <a:pt x="614" y="454"/>
                  </a:lnTo>
                  <a:lnTo>
                    <a:pt x="688" y="491"/>
                  </a:lnTo>
                  <a:lnTo>
                    <a:pt x="750" y="491"/>
                  </a:lnTo>
                  <a:lnTo>
                    <a:pt x="774" y="491"/>
                  </a:lnTo>
                  <a:lnTo>
                    <a:pt x="847" y="528"/>
                  </a:lnTo>
                  <a:lnTo>
                    <a:pt x="909" y="528"/>
                  </a:lnTo>
                  <a:lnTo>
                    <a:pt x="971" y="577"/>
                  </a:lnTo>
                  <a:lnTo>
                    <a:pt x="909" y="577"/>
                  </a:lnTo>
                  <a:lnTo>
                    <a:pt x="872" y="663"/>
                  </a:lnTo>
                  <a:lnTo>
                    <a:pt x="811" y="700"/>
                  </a:lnTo>
                  <a:lnTo>
                    <a:pt x="750" y="737"/>
                  </a:lnTo>
                  <a:lnTo>
                    <a:pt x="688" y="822"/>
                  </a:lnTo>
                  <a:lnTo>
                    <a:pt x="614" y="908"/>
                  </a:lnTo>
                  <a:lnTo>
                    <a:pt x="553" y="946"/>
                  </a:lnTo>
                  <a:lnTo>
                    <a:pt x="491" y="946"/>
                  </a:lnTo>
                  <a:lnTo>
                    <a:pt x="418" y="995"/>
                  </a:lnTo>
                  <a:lnTo>
                    <a:pt x="357" y="995"/>
                  </a:lnTo>
                  <a:lnTo>
                    <a:pt x="295" y="1032"/>
                  </a:lnTo>
                  <a:lnTo>
                    <a:pt x="234" y="1032"/>
                  </a:lnTo>
                  <a:lnTo>
                    <a:pt x="196" y="1081"/>
                  </a:lnTo>
                  <a:lnTo>
                    <a:pt x="135" y="1081"/>
                  </a:lnTo>
                  <a:lnTo>
                    <a:pt x="98" y="1117"/>
                  </a:lnTo>
                  <a:lnTo>
                    <a:pt x="73" y="1203"/>
                  </a:lnTo>
                  <a:lnTo>
                    <a:pt x="37" y="1278"/>
                  </a:lnTo>
                  <a:lnTo>
                    <a:pt x="0" y="1364"/>
                  </a:lnTo>
                  <a:lnTo>
                    <a:pt x="0" y="1450"/>
                  </a:lnTo>
                  <a:lnTo>
                    <a:pt x="0" y="1523"/>
                  </a:lnTo>
                  <a:lnTo>
                    <a:pt x="0" y="1609"/>
                  </a:lnTo>
                  <a:lnTo>
                    <a:pt x="0" y="1695"/>
                  </a:lnTo>
                  <a:lnTo>
                    <a:pt x="37" y="1781"/>
                  </a:lnTo>
                  <a:lnTo>
                    <a:pt x="98" y="1781"/>
                  </a:lnTo>
                  <a:lnTo>
                    <a:pt x="171" y="1818"/>
                  </a:lnTo>
                  <a:lnTo>
                    <a:pt x="196" y="1781"/>
                  </a:lnTo>
                  <a:lnTo>
                    <a:pt x="258" y="1695"/>
                  </a:lnTo>
                  <a:lnTo>
                    <a:pt x="295" y="1609"/>
                  </a:lnTo>
                  <a:lnTo>
                    <a:pt x="357" y="1573"/>
                  </a:lnTo>
                  <a:lnTo>
                    <a:pt x="418" y="1523"/>
                  </a:lnTo>
                  <a:lnTo>
                    <a:pt x="491" y="1450"/>
                  </a:lnTo>
                  <a:lnTo>
                    <a:pt x="553" y="1400"/>
                  </a:lnTo>
                  <a:lnTo>
                    <a:pt x="614" y="1364"/>
                  </a:lnTo>
                  <a:lnTo>
                    <a:pt x="688" y="1364"/>
                  </a:lnTo>
                  <a:lnTo>
                    <a:pt x="713" y="1278"/>
                  </a:lnTo>
                  <a:lnTo>
                    <a:pt x="774" y="1241"/>
                  </a:lnTo>
                  <a:lnTo>
                    <a:pt x="847" y="1203"/>
                  </a:lnTo>
                  <a:lnTo>
                    <a:pt x="909" y="1155"/>
                  </a:lnTo>
                  <a:lnTo>
                    <a:pt x="971" y="1081"/>
                  </a:lnTo>
                  <a:lnTo>
                    <a:pt x="1033" y="1032"/>
                  </a:lnTo>
                  <a:lnTo>
                    <a:pt x="1069" y="946"/>
                  </a:lnTo>
                  <a:lnTo>
                    <a:pt x="1106" y="860"/>
                  </a:lnTo>
                  <a:lnTo>
                    <a:pt x="1167" y="822"/>
                  </a:lnTo>
                  <a:lnTo>
                    <a:pt x="1192" y="737"/>
                  </a:lnTo>
                  <a:lnTo>
                    <a:pt x="1229" y="663"/>
                  </a:lnTo>
                  <a:lnTo>
                    <a:pt x="1266" y="577"/>
                  </a:lnTo>
                  <a:lnTo>
                    <a:pt x="1290" y="491"/>
                  </a:lnTo>
                  <a:lnTo>
                    <a:pt x="1364" y="405"/>
                  </a:lnTo>
                  <a:lnTo>
                    <a:pt x="1389" y="332"/>
                  </a:lnTo>
                  <a:lnTo>
                    <a:pt x="1426" y="246"/>
                  </a:lnTo>
                  <a:lnTo>
                    <a:pt x="1450" y="160"/>
                  </a:lnTo>
                  <a:lnTo>
                    <a:pt x="1487" y="73"/>
                  </a:lnTo>
                  <a:lnTo>
                    <a:pt x="1450" y="0"/>
                  </a:lnTo>
                  <a:lnTo>
                    <a:pt x="1389" y="0"/>
                  </a:lnTo>
                  <a:lnTo>
                    <a:pt x="1328" y="37"/>
                  </a:lnTo>
                  <a:lnTo>
                    <a:pt x="1266" y="37"/>
                  </a:lnTo>
                  <a:lnTo>
                    <a:pt x="1192" y="37"/>
                  </a:lnTo>
                  <a:lnTo>
                    <a:pt x="1131" y="37"/>
                  </a:lnTo>
                  <a:lnTo>
                    <a:pt x="1069" y="73"/>
                  </a:lnTo>
                  <a:lnTo>
                    <a:pt x="1008" y="123"/>
                  </a:lnTo>
                  <a:lnTo>
                    <a:pt x="934" y="123"/>
                  </a:lnTo>
                  <a:lnTo>
                    <a:pt x="872" y="160"/>
                  </a:lnTo>
                  <a:lnTo>
                    <a:pt x="811" y="160"/>
                  </a:lnTo>
                  <a:lnTo>
                    <a:pt x="774" y="160"/>
                  </a:lnTo>
                  <a:lnTo>
                    <a:pt x="713" y="209"/>
                  </a:lnTo>
                  <a:lnTo>
                    <a:pt x="652" y="160"/>
                  </a:lnTo>
                  <a:lnTo>
                    <a:pt x="590" y="209"/>
                  </a:lnTo>
                  <a:lnTo>
                    <a:pt x="516" y="246"/>
                  </a:lnTo>
                  <a:lnTo>
                    <a:pt x="455" y="209"/>
                  </a:lnTo>
                  <a:lnTo>
                    <a:pt x="393" y="160"/>
                  </a:lnTo>
                  <a:lnTo>
                    <a:pt x="357" y="73"/>
                  </a:lnTo>
                  <a:lnTo>
                    <a:pt x="295" y="123"/>
                  </a:lnTo>
                  <a:lnTo>
                    <a:pt x="258" y="209"/>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91" name="Freeform 139"/>
            <p:cNvSpPr>
              <a:spLocks/>
            </p:cNvSpPr>
            <p:nvPr/>
          </p:nvSpPr>
          <p:spPr bwMode="auto">
            <a:xfrm>
              <a:off x="4016" y="1712"/>
              <a:ext cx="496" cy="606"/>
            </a:xfrm>
            <a:custGeom>
              <a:avLst/>
              <a:gdLst>
                <a:gd name="T0" fmla="*/ 0 w 1487"/>
                <a:gd name="T1" fmla="*/ 0 h 1818"/>
                <a:gd name="T2" fmla="*/ 0 w 1487"/>
                <a:gd name="T3" fmla="*/ 0 h 1818"/>
                <a:gd name="T4" fmla="*/ 0 w 1487"/>
                <a:gd name="T5" fmla="*/ 0 h 1818"/>
                <a:gd name="T6" fmla="*/ 0 w 1487"/>
                <a:gd name="T7" fmla="*/ 0 h 1818"/>
                <a:gd name="T8" fmla="*/ 0 w 1487"/>
                <a:gd name="T9" fmla="*/ 0 h 1818"/>
                <a:gd name="T10" fmla="*/ 0 w 1487"/>
                <a:gd name="T11" fmla="*/ 0 h 1818"/>
                <a:gd name="T12" fmla="*/ 0 w 1487"/>
                <a:gd name="T13" fmla="*/ 0 h 1818"/>
                <a:gd name="T14" fmla="*/ 0 w 1487"/>
                <a:gd name="T15" fmla="*/ 0 h 1818"/>
                <a:gd name="T16" fmla="*/ 0 w 1487"/>
                <a:gd name="T17" fmla="*/ 0 h 1818"/>
                <a:gd name="T18" fmla="*/ 0 w 1487"/>
                <a:gd name="T19" fmla="*/ 0 h 1818"/>
                <a:gd name="T20" fmla="*/ 0 w 1487"/>
                <a:gd name="T21" fmla="*/ 0 h 1818"/>
                <a:gd name="T22" fmla="*/ 0 w 1487"/>
                <a:gd name="T23" fmla="*/ 0 h 1818"/>
                <a:gd name="T24" fmla="*/ 0 w 1487"/>
                <a:gd name="T25" fmla="*/ 0 h 1818"/>
                <a:gd name="T26" fmla="*/ 0 w 1487"/>
                <a:gd name="T27" fmla="*/ 0 h 1818"/>
                <a:gd name="T28" fmla="*/ 0 w 1487"/>
                <a:gd name="T29" fmla="*/ 0 h 1818"/>
                <a:gd name="T30" fmla="*/ 0 w 1487"/>
                <a:gd name="T31" fmla="*/ 0 h 1818"/>
                <a:gd name="T32" fmla="*/ 0 w 1487"/>
                <a:gd name="T33" fmla="*/ 0 h 1818"/>
                <a:gd name="T34" fmla="*/ 0 w 1487"/>
                <a:gd name="T35" fmla="*/ 0 h 1818"/>
                <a:gd name="T36" fmla="*/ 0 w 1487"/>
                <a:gd name="T37" fmla="*/ 0 h 1818"/>
                <a:gd name="T38" fmla="*/ 0 w 1487"/>
                <a:gd name="T39" fmla="*/ 0 h 1818"/>
                <a:gd name="T40" fmla="*/ 0 w 1487"/>
                <a:gd name="T41" fmla="*/ 0 h 1818"/>
                <a:gd name="T42" fmla="*/ 0 w 1487"/>
                <a:gd name="T43" fmla="*/ 0 h 1818"/>
                <a:gd name="T44" fmla="*/ 0 w 1487"/>
                <a:gd name="T45" fmla="*/ 0 h 1818"/>
                <a:gd name="T46" fmla="*/ 0 w 1487"/>
                <a:gd name="T47" fmla="*/ 0 h 1818"/>
                <a:gd name="T48" fmla="*/ 0 w 1487"/>
                <a:gd name="T49" fmla="*/ 0 h 1818"/>
                <a:gd name="T50" fmla="*/ 0 w 1487"/>
                <a:gd name="T51" fmla="*/ 0 h 1818"/>
                <a:gd name="T52" fmla="*/ 0 w 1487"/>
                <a:gd name="T53" fmla="*/ 0 h 1818"/>
                <a:gd name="T54" fmla="*/ 0 w 1487"/>
                <a:gd name="T55" fmla="*/ 0 h 1818"/>
                <a:gd name="T56" fmla="*/ 0 w 1487"/>
                <a:gd name="T57" fmla="*/ 0 h 1818"/>
                <a:gd name="T58" fmla="*/ 0 w 1487"/>
                <a:gd name="T59" fmla="*/ 0 h 1818"/>
                <a:gd name="T60" fmla="*/ 0 w 1487"/>
                <a:gd name="T61" fmla="*/ 0 h 1818"/>
                <a:gd name="T62" fmla="*/ 0 w 1487"/>
                <a:gd name="T63" fmla="*/ 0 h 1818"/>
                <a:gd name="T64" fmla="*/ 0 w 1487"/>
                <a:gd name="T65" fmla="*/ 0 h 1818"/>
                <a:gd name="T66" fmla="*/ 0 w 1487"/>
                <a:gd name="T67" fmla="*/ 0 h 1818"/>
                <a:gd name="T68" fmla="*/ 0 w 1487"/>
                <a:gd name="T69" fmla="*/ 0 h 1818"/>
                <a:gd name="T70" fmla="*/ 0 w 1487"/>
                <a:gd name="T71" fmla="*/ 0 h 1818"/>
                <a:gd name="T72" fmla="*/ 0 w 1487"/>
                <a:gd name="T73" fmla="*/ 0 h 1818"/>
                <a:gd name="T74" fmla="*/ 0 w 1487"/>
                <a:gd name="T75" fmla="*/ 0 h 1818"/>
                <a:gd name="T76" fmla="*/ 0 w 1487"/>
                <a:gd name="T77" fmla="*/ 0 h 1818"/>
                <a:gd name="T78" fmla="*/ 0 w 1487"/>
                <a:gd name="T79" fmla="*/ 0 h 1818"/>
                <a:gd name="T80" fmla="*/ 0 w 1487"/>
                <a:gd name="T81" fmla="*/ 0 h 1818"/>
                <a:gd name="T82" fmla="*/ 0 w 1487"/>
                <a:gd name="T83" fmla="*/ 0 h 1818"/>
                <a:gd name="T84" fmla="*/ 0 w 1487"/>
                <a:gd name="T85" fmla="*/ 0 h 1818"/>
                <a:gd name="T86" fmla="*/ 0 w 1487"/>
                <a:gd name="T87" fmla="*/ 0 h 1818"/>
                <a:gd name="T88" fmla="*/ 0 w 1487"/>
                <a:gd name="T89" fmla="*/ 0 h 1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7"/>
                <a:gd name="T136" fmla="*/ 0 h 1818"/>
                <a:gd name="T137" fmla="*/ 1487 w 1487"/>
                <a:gd name="T138" fmla="*/ 1818 h 1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7" h="1818">
                  <a:moveTo>
                    <a:pt x="258" y="209"/>
                  </a:moveTo>
                  <a:lnTo>
                    <a:pt x="258" y="209"/>
                  </a:lnTo>
                  <a:lnTo>
                    <a:pt x="295" y="282"/>
                  </a:lnTo>
                  <a:lnTo>
                    <a:pt x="357" y="368"/>
                  </a:lnTo>
                  <a:lnTo>
                    <a:pt x="418" y="405"/>
                  </a:lnTo>
                  <a:lnTo>
                    <a:pt x="491" y="405"/>
                  </a:lnTo>
                  <a:lnTo>
                    <a:pt x="553" y="454"/>
                  </a:lnTo>
                  <a:lnTo>
                    <a:pt x="614" y="454"/>
                  </a:lnTo>
                  <a:lnTo>
                    <a:pt x="688" y="491"/>
                  </a:lnTo>
                  <a:lnTo>
                    <a:pt x="750" y="491"/>
                  </a:lnTo>
                  <a:lnTo>
                    <a:pt x="774" y="491"/>
                  </a:lnTo>
                  <a:lnTo>
                    <a:pt x="847" y="528"/>
                  </a:lnTo>
                  <a:lnTo>
                    <a:pt x="909" y="528"/>
                  </a:lnTo>
                  <a:lnTo>
                    <a:pt x="971" y="577"/>
                  </a:lnTo>
                  <a:lnTo>
                    <a:pt x="909" y="577"/>
                  </a:lnTo>
                  <a:lnTo>
                    <a:pt x="872" y="663"/>
                  </a:lnTo>
                  <a:lnTo>
                    <a:pt x="811" y="700"/>
                  </a:lnTo>
                  <a:lnTo>
                    <a:pt x="750" y="737"/>
                  </a:lnTo>
                  <a:lnTo>
                    <a:pt x="688" y="822"/>
                  </a:lnTo>
                  <a:lnTo>
                    <a:pt x="614" y="908"/>
                  </a:lnTo>
                  <a:lnTo>
                    <a:pt x="553" y="946"/>
                  </a:lnTo>
                  <a:lnTo>
                    <a:pt x="491" y="946"/>
                  </a:lnTo>
                  <a:lnTo>
                    <a:pt x="418" y="995"/>
                  </a:lnTo>
                  <a:lnTo>
                    <a:pt x="357" y="995"/>
                  </a:lnTo>
                  <a:lnTo>
                    <a:pt x="295" y="1032"/>
                  </a:lnTo>
                  <a:lnTo>
                    <a:pt x="234" y="1032"/>
                  </a:lnTo>
                  <a:lnTo>
                    <a:pt x="196" y="1081"/>
                  </a:lnTo>
                  <a:lnTo>
                    <a:pt x="135" y="1081"/>
                  </a:lnTo>
                  <a:lnTo>
                    <a:pt x="98" y="1117"/>
                  </a:lnTo>
                  <a:lnTo>
                    <a:pt x="73" y="1203"/>
                  </a:lnTo>
                  <a:lnTo>
                    <a:pt x="37" y="1278"/>
                  </a:lnTo>
                  <a:lnTo>
                    <a:pt x="0" y="1364"/>
                  </a:lnTo>
                  <a:lnTo>
                    <a:pt x="0" y="1450"/>
                  </a:lnTo>
                  <a:lnTo>
                    <a:pt x="0" y="1523"/>
                  </a:lnTo>
                  <a:lnTo>
                    <a:pt x="0" y="1609"/>
                  </a:lnTo>
                  <a:lnTo>
                    <a:pt x="0" y="1695"/>
                  </a:lnTo>
                  <a:lnTo>
                    <a:pt x="37" y="1781"/>
                  </a:lnTo>
                  <a:lnTo>
                    <a:pt x="98" y="1781"/>
                  </a:lnTo>
                  <a:lnTo>
                    <a:pt x="171" y="1818"/>
                  </a:lnTo>
                  <a:lnTo>
                    <a:pt x="196" y="1781"/>
                  </a:lnTo>
                  <a:lnTo>
                    <a:pt x="258" y="1695"/>
                  </a:lnTo>
                  <a:lnTo>
                    <a:pt x="295" y="1609"/>
                  </a:lnTo>
                  <a:lnTo>
                    <a:pt x="357" y="1573"/>
                  </a:lnTo>
                  <a:lnTo>
                    <a:pt x="418" y="1523"/>
                  </a:lnTo>
                  <a:lnTo>
                    <a:pt x="491" y="1450"/>
                  </a:lnTo>
                  <a:lnTo>
                    <a:pt x="553" y="1400"/>
                  </a:lnTo>
                  <a:lnTo>
                    <a:pt x="614" y="1364"/>
                  </a:lnTo>
                  <a:lnTo>
                    <a:pt x="688" y="1364"/>
                  </a:lnTo>
                  <a:lnTo>
                    <a:pt x="713" y="1278"/>
                  </a:lnTo>
                  <a:lnTo>
                    <a:pt x="774" y="1241"/>
                  </a:lnTo>
                  <a:lnTo>
                    <a:pt x="847" y="1203"/>
                  </a:lnTo>
                  <a:lnTo>
                    <a:pt x="909" y="1155"/>
                  </a:lnTo>
                  <a:lnTo>
                    <a:pt x="971" y="1081"/>
                  </a:lnTo>
                  <a:lnTo>
                    <a:pt x="1033" y="1032"/>
                  </a:lnTo>
                  <a:lnTo>
                    <a:pt x="1069" y="946"/>
                  </a:lnTo>
                  <a:lnTo>
                    <a:pt x="1106" y="860"/>
                  </a:lnTo>
                  <a:lnTo>
                    <a:pt x="1167" y="822"/>
                  </a:lnTo>
                  <a:lnTo>
                    <a:pt x="1192" y="737"/>
                  </a:lnTo>
                  <a:lnTo>
                    <a:pt x="1229" y="663"/>
                  </a:lnTo>
                  <a:lnTo>
                    <a:pt x="1266" y="577"/>
                  </a:lnTo>
                  <a:lnTo>
                    <a:pt x="1290" y="491"/>
                  </a:lnTo>
                  <a:lnTo>
                    <a:pt x="1364" y="405"/>
                  </a:lnTo>
                  <a:lnTo>
                    <a:pt x="1389" y="332"/>
                  </a:lnTo>
                  <a:lnTo>
                    <a:pt x="1426" y="246"/>
                  </a:lnTo>
                  <a:lnTo>
                    <a:pt x="1450" y="160"/>
                  </a:lnTo>
                  <a:lnTo>
                    <a:pt x="1487" y="73"/>
                  </a:lnTo>
                  <a:lnTo>
                    <a:pt x="1450" y="0"/>
                  </a:lnTo>
                  <a:lnTo>
                    <a:pt x="1389" y="0"/>
                  </a:lnTo>
                  <a:lnTo>
                    <a:pt x="1328" y="37"/>
                  </a:lnTo>
                  <a:lnTo>
                    <a:pt x="1266" y="37"/>
                  </a:lnTo>
                  <a:lnTo>
                    <a:pt x="1192" y="37"/>
                  </a:lnTo>
                  <a:lnTo>
                    <a:pt x="1131" y="37"/>
                  </a:lnTo>
                  <a:lnTo>
                    <a:pt x="1069" y="73"/>
                  </a:lnTo>
                  <a:lnTo>
                    <a:pt x="1008" y="123"/>
                  </a:lnTo>
                  <a:lnTo>
                    <a:pt x="934" y="123"/>
                  </a:lnTo>
                  <a:lnTo>
                    <a:pt x="872" y="160"/>
                  </a:lnTo>
                  <a:lnTo>
                    <a:pt x="811" y="160"/>
                  </a:lnTo>
                  <a:lnTo>
                    <a:pt x="774" y="160"/>
                  </a:lnTo>
                  <a:lnTo>
                    <a:pt x="713" y="209"/>
                  </a:lnTo>
                  <a:lnTo>
                    <a:pt x="652" y="160"/>
                  </a:lnTo>
                  <a:lnTo>
                    <a:pt x="590" y="209"/>
                  </a:lnTo>
                  <a:lnTo>
                    <a:pt x="516" y="246"/>
                  </a:lnTo>
                  <a:lnTo>
                    <a:pt x="455" y="209"/>
                  </a:lnTo>
                  <a:lnTo>
                    <a:pt x="393" y="160"/>
                  </a:lnTo>
                  <a:lnTo>
                    <a:pt x="357" y="73"/>
                  </a:lnTo>
                  <a:lnTo>
                    <a:pt x="295" y="123"/>
                  </a:lnTo>
                  <a:lnTo>
                    <a:pt x="258" y="20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92" name="Freeform 140"/>
            <p:cNvSpPr>
              <a:spLocks/>
            </p:cNvSpPr>
            <p:nvPr/>
          </p:nvSpPr>
          <p:spPr bwMode="auto">
            <a:xfrm>
              <a:off x="2545" y="811"/>
              <a:ext cx="709" cy="610"/>
            </a:xfrm>
            <a:custGeom>
              <a:avLst/>
              <a:gdLst>
                <a:gd name="T0" fmla="*/ 0 w 2127"/>
                <a:gd name="T1" fmla="*/ 0 h 1830"/>
                <a:gd name="T2" fmla="*/ 0 w 2127"/>
                <a:gd name="T3" fmla="*/ 0 h 1830"/>
                <a:gd name="T4" fmla="*/ 0 w 2127"/>
                <a:gd name="T5" fmla="*/ 0 h 1830"/>
                <a:gd name="T6" fmla="*/ 0 w 2127"/>
                <a:gd name="T7" fmla="*/ 0 h 1830"/>
                <a:gd name="T8" fmla="*/ 0 w 2127"/>
                <a:gd name="T9" fmla="*/ 0 h 1830"/>
                <a:gd name="T10" fmla="*/ 0 w 2127"/>
                <a:gd name="T11" fmla="*/ 0 h 1830"/>
                <a:gd name="T12" fmla="*/ 0 w 2127"/>
                <a:gd name="T13" fmla="*/ 0 h 1830"/>
                <a:gd name="T14" fmla="*/ 0 w 2127"/>
                <a:gd name="T15" fmla="*/ 0 h 1830"/>
                <a:gd name="T16" fmla="*/ 0 w 2127"/>
                <a:gd name="T17" fmla="*/ 0 h 1830"/>
                <a:gd name="T18" fmla="*/ 0 w 2127"/>
                <a:gd name="T19" fmla="*/ 0 h 1830"/>
                <a:gd name="T20" fmla="*/ 0 w 2127"/>
                <a:gd name="T21" fmla="*/ 0 h 1830"/>
                <a:gd name="T22" fmla="*/ 0 w 2127"/>
                <a:gd name="T23" fmla="*/ 0 h 1830"/>
                <a:gd name="T24" fmla="*/ 0 w 2127"/>
                <a:gd name="T25" fmla="*/ 0 h 1830"/>
                <a:gd name="T26" fmla="*/ 0 w 2127"/>
                <a:gd name="T27" fmla="*/ 0 h 1830"/>
                <a:gd name="T28" fmla="*/ 0 w 2127"/>
                <a:gd name="T29" fmla="*/ 0 h 1830"/>
                <a:gd name="T30" fmla="*/ 0 w 2127"/>
                <a:gd name="T31" fmla="*/ 0 h 1830"/>
                <a:gd name="T32" fmla="*/ 0 w 2127"/>
                <a:gd name="T33" fmla="*/ 0 h 1830"/>
                <a:gd name="T34" fmla="*/ 0 w 2127"/>
                <a:gd name="T35" fmla="*/ 0 h 1830"/>
                <a:gd name="T36" fmla="*/ 0 w 2127"/>
                <a:gd name="T37" fmla="*/ 0 h 1830"/>
                <a:gd name="T38" fmla="*/ 0 w 2127"/>
                <a:gd name="T39" fmla="*/ 0 h 1830"/>
                <a:gd name="T40" fmla="*/ 0 w 2127"/>
                <a:gd name="T41" fmla="*/ 0 h 1830"/>
                <a:gd name="T42" fmla="*/ 0 w 2127"/>
                <a:gd name="T43" fmla="*/ 0 h 1830"/>
                <a:gd name="T44" fmla="*/ 0 w 2127"/>
                <a:gd name="T45" fmla="*/ 0 h 1830"/>
                <a:gd name="T46" fmla="*/ 0 w 2127"/>
                <a:gd name="T47" fmla="*/ 0 h 1830"/>
                <a:gd name="T48" fmla="*/ 0 w 2127"/>
                <a:gd name="T49" fmla="*/ 0 h 1830"/>
                <a:gd name="T50" fmla="*/ 0 w 2127"/>
                <a:gd name="T51" fmla="*/ 0 h 1830"/>
                <a:gd name="T52" fmla="*/ 0 w 2127"/>
                <a:gd name="T53" fmla="*/ 0 h 1830"/>
                <a:gd name="T54" fmla="*/ 0 w 2127"/>
                <a:gd name="T55" fmla="*/ 0 h 1830"/>
                <a:gd name="T56" fmla="*/ 0 w 2127"/>
                <a:gd name="T57" fmla="*/ 0 h 1830"/>
                <a:gd name="T58" fmla="*/ 0 w 2127"/>
                <a:gd name="T59" fmla="*/ 0 h 1830"/>
                <a:gd name="T60" fmla="*/ 0 w 2127"/>
                <a:gd name="T61" fmla="*/ 0 h 1830"/>
                <a:gd name="T62" fmla="*/ 0 w 2127"/>
                <a:gd name="T63" fmla="*/ 0 h 1830"/>
                <a:gd name="T64" fmla="*/ 0 w 2127"/>
                <a:gd name="T65" fmla="*/ 0 h 1830"/>
                <a:gd name="T66" fmla="*/ 0 w 2127"/>
                <a:gd name="T67" fmla="*/ 0 h 1830"/>
                <a:gd name="T68" fmla="*/ 0 w 2127"/>
                <a:gd name="T69" fmla="*/ 0 h 1830"/>
                <a:gd name="T70" fmla="*/ 0 w 2127"/>
                <a:gd name="T71" fmla="*/ 0 h 1830"/>
                <a:gd name="T72" fmla="*/ 0 w 2127"/>
                <a:gd name="T73" fmla="*/ 0 h 1830"/>
                <a:gd name="T74" fmla="*/ 0 w 2127"/>
                <a:gd name="T75" fmla="*/ 0 h 1830"/>
                <a:gd name="T76" fmla="*/ 0 w 2127"/>
                <a:gd name="T77" fmla="*/ 0 h 1830"/>
                <a:gd name="T78" fmla="*/ 0 w 2127"/>
                <a:gd name="T79" fmla="*/ 0 h 1830"/>
                <a:gd name="T80" fmla="*/ 0 w 2127"/>
                <a:gd name="T81" fmla="*/ 0 h 1830"/>
                <a:gd name="T82" fmla="*/ 0 w 2127"/>
                <a:gd name="T83" fmla="*/ 0 h 1830"/>
                <a:gd name="T84" fmla="*/ 0 w 2127"/>
                <a:gd name="T85" fmla="*/ 0 h 1830"/>
                <a:gd name="T86" fmla="*/ 0 w 2127"/>
                <a:gd name="T87" fmla="*/ 0 h 1830"/>
                <a:gd name="T88" fmla="*/ 0 w 2127"/>
                <a:gd name="T89" fmla="*/ 0 h 1830"/>
                <a:gd name="T90" fmla="*/ 0 w 2127"/>
                <a:gd name="T91" fmla="*/ 0 h 1830"/>
                <a:gd name="T92" fmla="*/ 0 w 2127"/>
                <a:gd name="T93" fmla="*/ 0 h 1830"/>
                <a:gd name="T94" fmla="*/ 0 w 2127"/>
                <a:gd name="T95" fmla="*/ 0 h 1830"/>
                <a:gd name="T96" fmla="*/ 0 w 2127"/>
                <a:gd name="T97" fmla="*/ 0 h 1830"/>
                <a:gd name="T98" fmla="*/ 0 w 2127"/>
                <a:gd name="T99" fmla="*/ 0 h 1830"/>
                <a:gd name="T100" fmla="*/ 0 w 2127"/>
                <a:gd name="T101" fmla="*/ 0 h 1830"/>
                <a:gd name="T102" fmla="*/ 0 w 2127"/>
                <a:gd name="T103" fmla="*/ 0 h 1830"/>
                <a:gd name="T104" fmla="*/ 0 w 2127"/>
                <a:gd name="T105" fmla="*/ 0 h 1830"/>
                <a:gd name="T106" fmla="*/ 0 w 2127"/>
                <a:gd name="T107" fmla="*/ 0 h 1830"/>
                <a:gd name="T108" fmla="*/ 0 w 2127"/>
                <a:gd name="T109" fmla="*/ 0 h 18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7"/>
                <a:gd name="T166" fmla="*/ 0 h 1830"/>
                <a:gd name="T167" fmla="*/ 2127 w 2127"/>
                <a:gd name="T168" fmla="*/ 1830 h 18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7" h="1830">
                  <a:moveTo>
                    <a:pt x="750" y="1413"/>
                  </a:moveTo>
                  <a:lnTo>
                    <a:pt x="750" y="1413"/>
                  </a:lnTo>
                  <a:lnTo>
                    <a:pt x="676" y="1413"/>
                  </a:lnTo>
                  <a:lnTo>
                    <a:pt x="615" y="1413"/>
                  </a:lnTo>
                  <a:lnTo>
                    <a:pt x="554" y="1400"/>
                  </a:lnTo>
                  <a:lnTo>
                    <a:pt x="479" y="1363"/>
                  </a:lnTo>
                  <a:lnTo>
                    <a:pt x="455" y="1339"/>
                  </a:lnTo>
                  <a:lnTo>
                    <a:pt x="382" y="1290"/>
                  </a:lnTo>
                  <a:lnTo>
                    <a:pt x="332" y="1290"/>
                  </a:lnTo>
                  <a:lnTo>
                    <a:pt x="271" y="1290"/>
                  </a:lnTo>
                  <a:lnTo>
                    <a:pt x="209" y="1302"/>
                  </a:lnTo>
                  <a:lnTo>
                    <a:pt x="75" y="1314"/>
                  </a:lnTo>
                  <a:lnTo>
                    <a:pt x="75" y="1204"/>
                  </a:lnTo>
                  <a:lnTo>
                    <a:pt x="75" y="1130"/>
                  </a:lnTo>
                  <a:lnTo>
                    <a:pt x="62" y="1032"/>
                  </a:lnTo>
                  <a:lnTo>
                    <a:pt x="50" y="958"/>
                  </a:lnTo>
                  <a:lnTo>
                    <a:pt x="37" y="872"/>
                  </a:lnTo>
                  <a:lnTo>
                    <a:pt x="37" y="787"/>
                  </a:lnTo>
                  <a:lnTo>
                    <a:pt x="37" y="712"/>
                  </a:lnTo>
                  <a:lnTo>
                    <a:pt x="25" y="614"/>
                  </a:lnTo>
                  <a:lnTo>
                    <a:pt x="37" y="540"/>
                  </a:lnTo>
                  <a:lnTo>
                    <a:pt x="12" y="492"/>
                  </a:lnTo>
                  <a:lnTo>
                    <a:pt x="12" y="417"/>
                  </a:lnTo>
                  <a:lnTo>
                    <a:pt x="0" y="344"/>
                  </a:lnTo>
                  <a:lnTo>
                    <a:pt x="0" y="295"/>
                  </a:lnTo>
                  <a:lnTo>
                    <a:pt x="37" y="295"/>
                  </a:lnTo>
                  <a:lnTo>
                    <a:pt x="98" y="258"/>
                  </a:lnTo>
                  <a:lnTo>
                    <a:pt x="173" y="209"/>
                  </a:lnTo>
                  <a:lnTo>
                    <a:pt x="197" y="172"/>
                  </a:lnTo>
                  <a:lnTo>
                    <a:pt x="234" y="134"/>
                  </a:lnTo>
                  <a:lnTo>
                    <a:pt x="295" y="134"/>
                  </a:lnTo>
                  <a:lnTo>
                    <a:pt x="332" y="49"/>
                  </a:lnTo>
                  <a:lnTo>
                    <a:pt x="393" y="0"/>
                  </a:lnTo>
                  <a:lnTo>
                    <a:pt x="431" y="49"/>
                  </a:lnTo>
                  <a:lnTo>
                    <a:pt x="492" y="49"/>
                  </a:lnTo>
                  <a:lnTo>
                    <a:pt x="554" y="49"/>
                  </a:lnTo>
                  <a:lnTo>
                    <a:pt x="615" y="49"/>
                  </a:lnTo>
                  <a:lnTo>
                    <a:pt x="676" y="49"/>
                  </a:lnTo>
                  <a:lnTo>
                    <a:pt x="750" y="86"/>
                  </a:lnTo>
                  <a:lnTo>
                    <a:pt x="812" y="134"/>
                  </a:lnTo>
                  <a:lnTo>
                    <a:pt x="812" y="209"/>
                  </a:lnTo>
                  <a:lnTo>
                    <a:pt x="910" y="209"/>
                  </a:lnTo>
                  <a:lnTo>
                    <a:pt x="971" y="209"/>
                  </a:lnTo>
                  <a:lnTo>
                    <a:pt x="1069" y="258"/>
                  </a:lnTo>
                  <a:lnTo>
                    <a:pt x="1131" y="258"/>
                  </a:lnTo>
                  <a:lnTo>
                    <a:pt x="1205" y="295"/>
                  </a:lnTo>
                  <a:lnTo>
                    <a:pt x="1266" y="344"/>
                  </a:lnTo>
                  <a:lnTo>
                    <a:pt x="1328" y="381"/>
                  </a:lnTo>
                  <a:lnTo>
                    <a:pt x="1389" y="344"/>
                  </a:lnTo>
                  <a:lnTo>
                    <a:pt x="1426" y="258"/>
                  </a:lnTo>
                  <a:lnTo>
                    <a:pt x="1389" y="172"/>
                  </a:lnTo>
                  <a:lnTo>
                    <a:pt x="1426" y="86"/>
                  </a:lnTo>
                  <a:lnTo>
                    <a:pt x="1487" y="49"/>
                  </a:lnTo>
                  <a:lnTo>
                    <a:pt x="1550" y="0"/>
                  </a:lnTo>
                  <a:lnTo>
                    <a:pt x="1611" y="0"/>
                  </a:lnTo>
                  <a:lnTo>
                    <a:pt x="1684" y="0"/>
                  </a:lnTo>
                  <a:lnTo>
                    <a:pt x="1746" y="49"/>
                  </a:lnTo>
                  <a:lnTo>
                    <a:pt x="1807" y="86"/>
                  </a:lnTo>
                  <a:lnTo>
                    <a:pt x="1868" y="86"/>
                  </a:lnTo>
                  <a:lnTo>
                    <a:pt x="1943" y="134"/>
                  </a:lnTo>
                  <a:lnTo>
                    <a:pt x="2004" y="134"/>
                  </a:lnTo>
                  <a:lnTo>
                    <a:pt x="2065" y="172"/>
                  </a:lnTo>
                  <a:lnTo>
                    <a:pt x="2065" y="258"/>
                  </a:lnTo>
                  <a:lnTo>
                    <a:pt x="2065" y="344"/>
                  </a:lnTo>
                  <a:lnTo>
                    <a:pt x="2102" y="417"/>
                  </a:lnTo>
                  <a:lnTo>
                    <a:pt x="2102" y="504"/>
                  </a:lnTo>
                  <a:lnTo>
                    <a:pt x="2102" y="590"/>
                  </a:lnTo>
                  <a:lnTo>
                    <a:pt x="2102" y="663"/>
                  </a:lnTo>
                  <a:lnTo>
                    <a:pt x="2102" y="749"/>
                  </a:lnTo>
                  <a:lnTo>
                    <a:pt x="2102" y="835"/>
                  </a:lnTo>
                  <a:lnTo>
                    <a:pt x="2102" y="921"/>
                  </a:lnTo>
                  <a:lnTo>
                    <a:pt x="2102" y="1007"/>
                  </a:lnTo>
                  <a:lnTo>
                    <a:pt x="2102" y="1082"/>
                  </a:lnTo>
                  <a:lnTo>
                    <a:pt x="2102" y="1166"/>
                  </a:lnTo>
                  <a:lnTo>
                    <a:pt x="2127" y="1253"/>
                  </a:lnTo>
                  <a:lnTo>
                    <a:pt x="2127" y="1327"/>
                  </a:lnTo>
                  <a:lnTo>
                    <a:pt x="2127" y="1413"/>
                  </a:lnTo>
                  <a:lnTo>
                    <a:pt x="2127" y="1450"/>
                  </a:lnTo>
                  <a:lnTo>
                    <a:pt x="2127" y="1536"/>
                  </a:lnTo>
                  <a:lnTo>
                    <a:pt x="2127" y="1622"/>
                  </a:lnTo>
                  <a:lnTo>
                    <a:pt x="2127" y="1708"/>
                  </a:lnTo>
                  <a:lnTo>
                    <a:pt x="2065" y="1708"/>
                  </a:lnTo>
                  <a:lnTo>
                    <a:pt x="2004" y="1744"/>
                  </a:lnTo>
                  <a:lnTo>
                    <a:pt x="2004" y="1830"/>
                  </a:lnTo>
                  <a:lnTo>
                    <a:pt x="1967" y="1830"/>
                  </a:lnTo>
                  <a:lnTo>
                    <a:pt x="1943" y="1830"/>
                  </a:lnTo>
                  <a:lnTo>
                    <a:pt x="1868" y="1830"/>
                  </a:lnTo>
                  <a:lnTo>
                    <a:pt x="1807" y="1781"/>
                  </a:lnTo>
                  <a:lnTo>
                    <a:pt x="1746" y="1744"/>
                  </a:lnTo>
                  <a:lnTo>
                    <a:pt x="1684" y="1708"/>
                  </a:lnTo>
                  <a:lnTo>
                    <a:pt x="1611" y="1658"/>
                  </a:lnTo>
                  <a:lnTo>
                    <a:pt x="1525" y="1585"/>
                  </a:lnTo>
                  <a:lnTo>
                    <a:pt x="1451" y="1585"/>
                  </a:lnTo>
                  <a:lnTo>
                    <a:pt x="1389" y="1536"/>
                  </a:lnTo>
                  <a:lnTo>
                    <a:pt x="1328" y="1499"/>
                  </a:lnTo>
                  <a:lnTo>
                    <a:pt x="1266" y="1450"/>
                  </a:lnTo>
                  <a:lnTo>
                    <a:pt x="1205" y="1413"/>
                  </a:lnTo>
                  <a:lnTo>
                    <a:pt x="1131" y="1376"/>
                  </a:lnTo>
                  <a:lnTo>
                    <a:pt x="1069" y="1376"/>
                  </a:lnTo>
                  <a:lnTo>
                    <a:pt x="1008" y="1327"/>
                  </a:lnTo>
                  <a:lnTo>
                    <a:pt x="935" y="1290"/>
                  </a:lnTo>
                  <a:lnTo>
                    <a:pt x="874" y="1290"/>
                  </a:lnTo>
                  <a:lnTo>
                    <a:pt x="812" y="1290"/>
                  </a:lnTo>
                  <a:lnTo>
                    <a:pt x="750" y="1376"/>
                  </a:lnTo>
                  <a:lnTo>
                    <a:pt x="750" y="1413"/>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93" name="Freeform 141"/>
            <p:cNvSpPr>
              <a:spLocks/>
            </p:cNvSpPr>
            <p:nvPr/>
          </p:nvSpPr>
          <p:spPr bwMode="auto">
            <a:xfrm>
              <a:off x="2545" y="811"/>
              <a:ext cx="709" cy="610"/>
            </a:xfrm>
            <a:custGeom>
              <a:avLst/>
              <a:gdLst>
                <a:gd name="T0" fmla="*/ 0 w 2127"/>
                <a:gd name="T1" fmla="*/ 0 h 1830"/>
                <a:gd name="T2" fmla="*/ 0 w 2127"/>
                <a:gd name="T3" fmla="*/ 0 h 1830"/>
                <a:gd name="T4" fmla="*/ 0 w 2127"/>
                <a:gd name="T5" fmla="*/ 0 h 1830"/>
                <a:gd name="T6" fmla="*/ 0 w 2127"/>
                <a:gd name="T7" fmla="*/ 0 h 1830"/>
                <a:gd name="T8" fmla="*/ 0 w 2127"/>
                <a:gd name="T9" fmla="*/ 0 h 1830"/>
                <a:gd name="T10" fmla="*/ 0 w 2127"/>
                <a:gd name="T11" fmla="*/ 0 h 1830"/>
                <a:gd name="T12" fmla="*/ 0 w 2127"/>
                <a:gd name="T13" fmla="*/ 0 h 1830"/>
                <a:gd name="T14" fmla="*/ 0 w 2127"/>
                <a:gd name="T15" fmla="*/ 0 h 1830"/>
                <a:gd name="T16" fmla="*/ 0 w 2127"/>
                <a:gd name="T17" fmla="*/ 0 h 1830"/>
                <a:gd name="T18" fmla="*/ 0 w 2127"/>
                <a:gd name="T19" fmla="*/ 0 h 1830"/>
                <a:gd name="T20" fmla="*/ 0 w 2127"/>
                <a:gd name="T21" fmla="*/ 0 h 1830"/>
                <a:gd name="T22" fmla="*/ 0 w 2127"/>
                <a:gd name="T23" fmla="*/ 0 h 1830"/>
                <a:gd name="T24" fmla="*/ 0 w 2127"/>
                <a:gd name="T25" fmla="*/ 0 h 1830"/>
                <a:gd name="T26" fmla="*/ 0 w 2127"/>
                <a:gd name="T27" fmla="*/ 0 h 1830"/>
                <a:gd name="T28" fmla="*/ 0 w 2127"/>
                <a:gd name="T29" fmla="*/ 0 h 1830"/>
                <a:gd name="T30" fmla="*/ 0 w 2127"/>
                <a:gd name="T31" fmla="*/ 0 h 1830"/>
                <a:gd name="T32" fmla="*/ 0 w 2127"/>
                <a:gd name="T33" fmla="*/ 0 h 1830"/>
                <a:gd name="T34" fmla="*/ 0 w 2127"/>
                <a:gd name="T35" fmla="*/ 0 h 1830"/>
                <a:gd name="T36" fmla="*/ 0 w 2127"/>
                <a:gd name="T37" fmla="*/ 0 h 1830"/>
                <a:gd name="T38" fmla="*/ 0 w 2127"/>
                <a:gd name="T39" fmla="*/ 0 h 1830"/>
                <a:gd name="T40" fmla="*/ 0 w 2127"/>
                <a:gd name="T41" fmla="*/ 0 h 1830"/>
                <a:gd name="T42" fmla="*/ 0 w 2127"/>
                <a:gd name="T43" fmla="*/ 0 h 1830"/>
                <a:gd name="T44" fmla="*/ 0 w 2127"/>
                <a:gd name="T45" fmla="*/ 0 h 1830"/>
                <a:gd name="T46" fmla="*/ 0 w 2127"/>
                <a:gd name="T47" fmla="*/ 0 h 1830"/>
                <a:gd name="T48" fmla="*/ 0 w 2127"/>
                <a:gd name="T49" fmla="*/ 0 h 1830"/>
                <a:gd name="T50" fmla="*/ 0 w 2127"/>
                <a:gd name="T51" fmla="*/ 0 h 1830"/>
                <a:gd name="T52" fmla="*/ 0 w 2127"/>
                <a:gd name="T53" fmla="*/ 0 h 1830"/>
                <a:gd name="T54" fmla="*/ 0 w 2127"/>
                <a:gd name="T55" fmla="*/ 0 h 1830"/>
                <a:gd name="T56" fmla="*/ 0 w 2127"/>
                <a:gd name="T57" fmla="*/ 0 h 1830"/>
                <a:gd name="T58" fmla="*/ 0 w 2127"/>
                <a:gd name="T59" fmla="*/ 0 h 1830"/>
                <a:gd name="T60" fmla="*/ 0 w 2127"/>
                <a:gd name="T61" fmla="*/ 0 h 1830"/>
                <a:gd name="T62" fmla="*/ 0 w 2127"/>
                <a:gd name="T63" fmla="*/ 0 h 1830"/>
                <a:gd name="T64" fmla="*/ 0 w 2127"/>
                <a:gd name="T65" fmla="*/ 0 h 1830"/>
                <a:gd name="T66" fmla="*/ 0 w 2127"/>
                <a:gd name="T67" fmla="*/ 0 h 1830"/>
                <a:gd name="T68" fmla="*/ 0 w 2127"/>
                <a:gd name="T69" fmla="*/ 0 h 1830"/>
                <a:gd name="T70" fmla="*/ 0 w 2127"/>
                <a:gd name="T71" fmla="*/ 0 h 1830"/>
                <a:gd name="T72" fmla="*/ 0 w 2127"/>
                <a:gd name="T73" fmla="*/ 0 h 1830"/>
                <a:gd name="T74" fmla="*/ 0 w 2127"/>
                <a:gd name="T75" fmla="*/ 0 h 1830"/>
                <a:gd name="T76" fmla="*/ 0 w 2127"/>
                <a:gd name="T77" fmla="*/ 0 h 1830"/>
                <a:gd name="T78" fmla="*/ 0 w 2127"/>
                <a:gd name="T79" fmla="*/ 0 h 1830"/>
                <a:gd name="T80" fmla="*/ 0 w 2127"/>
                <a:gd name="T81" fmla="*/ 0 h 1830"/>
                <a:gd name="T82" fmla="*/ 0 w 2127"/>
                <a:gd name="T83" fmla="*/ 0 h 1830"/>
                <a:gd name="T84" fmla="*/ 0 w 2127"/>
                <a:gd name="T85" fmla="*/ 0 h 1830"/>
                <a:gd name="T86" fmla="*/ 0 w 2127"/>
                <a:gd name="T87" fmla="*/ 0 h 1830"/>
                <a:gd name="T88" fmla="*/ 0 w 2127"/>
                <a:gd name="T89" fmla="*/ 0 h 1830"/>
                <a:gd name="T90" fmla="*/ 0 w 2127"/>
                <a:gd name="T91" fmla="*/ 0 h 1830"/>
                <a:gd name="T92" fmla="*/ 0 w 2127"/>
                <a:gd name="T93" fmla="*/ 0 h 1830"/>
                <a:gd name="T94" fmla="*/ 0 w 2127"/>
                <a:gd name="T95" fmla="*/ 0 h 1830"/>
                <a:gd name="T96" fmla="*/ 0 w 2127"/>
                <a:gd name="T97" fmla="*/ 0 h 1830"/>
                <a:gd name="T98" fmla="*/ 0 w 2127"/>
                <a:gd name="T99" fmla="*/ 0 h 1830"/>
                <a:gd name="T100" fmla="*/ 0 w 2127"/>
                <a:gd name="T101" fmla="*/ 0 h 1830"/>
                <a:gd name="T102" fmla="*/ 0 w 2127"/>
                <a:gd name="T103" fmla="*/ 0 h 1830"/>
                <a:gd name="T104" fmla="*/ 0 w 2127"/>
                <a:gd name="T105" fmla="*/ 0 h 1830"/>
                <a:gd name="T106" fmla="*/ 0 w 2127"/>
                <a:gd name="T107" fmla="*/ 0 h 1830"/>
                <a:gd name="T108" fmla="*/ 0 w 2127"/>
                <a:gd name="T109" fmla="*/ 0 h 18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7"/>
                <a:gd name="T166" fmla="*/ 0 h 1830"/>
                <a:gd name="T167" fmla="*/ 2127 w 2127"/>
                <a:gd name="T168" fmla="*/ 1830 h 18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7" h="1830">
                  <a:moveTo>
                    <a:pt x="750" y="1413"/>
                  </a:moveTo>
                  <a:lnTo>
                    <a:pt x="750" y="1413"/>
                  </a:lnTo>
                  <a:lnTo>
                    <a:pt x="676" y="1413"/>
                  </a:lnTo>
                  <a:lnTo>
                    <a:pt x="615" y="1413"/>
                  </a:lnTo>
                  <a:lnTo>
                    <a:pt x="554" y="1400"/>
                  </a:lnTo>
                  <a:lnTo>
                    <a:pt x="479" y="1363"/>
                  </a:lnTo>
                  <a:lnTo>
                    <a:pt x="455" y="1339"/>
                  </a:lnTo>
                  <a:lnTo>
                    <a:pt x="382" y="1290"/>
                  </a:lnTo>
                  <a:lnTo>
                    <a:pt x="332" y="1290"/>
                  </a:lnTo>
                  <a:lnTo>
                    <a:pt x="271" y="1290"/>
                  </a:lnTo>
                  <a:lnTo>
                    <a:pt x="209" y="1302"/>
                  </a:lnTo>
                  <a:lnTo>
                    <a:pt x="75" y="1314"/>
                  </a:lnTo>
                  <a:lnTo>
                    <a:pt x="75" y="1204"/>
                  </a:lnTo>
                  <a:lnTo>
                    <a:pt x="75" y="1130"/>
                  </a:lnTo>
                  <a:lnTo>
                    <a:pt x="62" y="1032"/>
                  </a:lnTo>
                  <a:lnTo>
                    <a:pt x="50" y="958"/>
                  </a:lnTo>
                  <a:lnTo>
                    <a:pt x="37" y="872"/>
                  </a:lnTo>
                  <a:lnTo>
                    <a:pt x="37" y="787"/>
                  </a:lnTo>
                  <a:lnTo>
                    <a:pt x="37" y="712"/>
                  </a:lnTo>
                  <a:lnTo>
                    <a:pt x="25" y="614"/>
                  </a:lnTo>
                  <a:lnTo>
                    <a:pt x="37" y="540"/>
                  </a:lnTo>
                  <a:lnTo>
                    <a:pt x="12" y="492"/>
                  </a:lnTo>
                  <a:lnTo>
                    <a:pt x="12" y="417"/>
                  </a:lnTo>
                  <a:lnTo>
                    <a:pt x="0" y="344"/>
                  </a:lnTo>
                  <a:lnTo>
                    <a:pt x="0" y="295"/>
                  </a:lnTo>
                  <a:lnTo>
                    <a:pt x="37" y="295"/>
                  </a:lnTo>
                  <a:lnTo>
                    <a:pt x="98" y="258"/>
                  </a:lnTo>
                  <a:lnTo>
                    <a:pt x="173" y="209"/>
                  </a:lnTo>
                  <a:lnTo>
                    <a:pt x="197" y="172"/>
                  </a:lnTo>
                  <a:lnTo>
                    <a:pt x="234" y="134"/>
                  </a:lnTo>
                  <a:lnTo>
                    <a:pt x="295" y="134"/>
                  </a:lnTo>
                  <a:lnTo>
                    <a:pt x="332" y="49"/>
                  </a:lnTo>
                  <a:lnTo>
                    <a:pt x="393" y="0"/>
                  </a:lnTo>
                  <a:lnTo>
                    <a:pt x="431" y="49"/>
                  </a:lnTo>
                  <a:lnTo>
                    <a:pt x="492" y="49"/>
                  </a:lnTo>
                  <a:lnTo>
                    <a:pt x="554" y="49"/>
                  </a:lnTo>
                  <a:lnTo>
                    <a:pt x="615" y="49"/>
                  </a:lnTo>
                  <a:lnTo>
                    <a:pt x="676" y="49"/>
                  </a:lnTo>
                  <a:lnTo>
                    <a:pt x="750" y="86"/>
                  </a:lnTo>
                  <a:lnTo>
                    <a:pt x="812" y="134"/>
                  </a:lnTo>
                  <a:lnTo>
                    <a:pt x="812" y="209"/>
                  </a:lnTo>
                  <a:lnTo>
                    <a:pt x="910" y="209"/>
                  </a:lnTo>
                  <a:lnTo>
                    <a:pt x="971" y="209"/>
                  </a:lnTo>
                  <a:lnTo>
                    <a:pt x="1069" y="258"/>
                  </a:lnTo>
                  <a:lnTo>
                    <a:pt x="1131" y="258"/>
                  </a:lnTo>
                  <a:lnTo>
                    <a:pt x="1205" y="295"/>
                  </a:lnTo>
                  <a:lnTo>
                    <a:pt x="1266" y="344"/>
                  </a:lnTo>
                  <a:lnTo>
                    <a:pt x="1328" y="381"/>
                  </a:lnTo>
                  <a:lnTo>
                    <a:pt x="1389" y="344"/>
                  </a:lnTo>
                  <a:lnTo>
                    <a:pt x="1426" y="258"/>
                  </a:lnTo>
                  <a:lnTo>
                    <a:pt x="1389" y="172"/>
                  </a:lnTo>
                  <a:lnTo>
                    <a:pt x="1426" y="86"/>
                  </a:lnTo>
                  <a:lnTo>
                    <a:pt x="1487" y="49"/>
                  </a:lnTo>
                  <a:lnTo>
                    <a:pt x="1550" y="0"/>
                  </a:lnTo>
                  <a:lnTo>
                    <a:pt x="1611" y="0"/>
                  </a:lnTo>
                  <a:lnTo>
                    <a:pt x="1684" y="0"/>
                  </a:lnTo>
                  <a:lnTo>
                    <a:pt x="1746" y="49"/>
                  </a:lnTo>
                  <a:lnTo>
                    <a:pt x="1807" y="86"/>
                  </a:lnTo>
                  <a:lnTo>
                    <a:pt x="1868" y="86"/>
                  </a:lnTo>
                  <a:lnTo>
                    <a:pt x="1943" y="134"/>
                  </a:lnTo>
                  <a:lnTo>
                    <a:pt x="2004" y="134"/>
                  </a:lnTo>
                  <a:lnTo>
                    <a:pt x="2065" y="172"/>
                  </a:lnTo>
                  <a:lnTo>
                    <a:pt x="2065" y="258"/>
                  </a:lnTo>
                  <a:lnTo>
                    <a:pt x="2065" y="344"/>
                  </a:lnTo>
                  <a:lnTo>
                    <a:pt x="2102" y="417"/>
                  </a:lnTo>
                  <a:lnTo>
                    <a:pt x="2102" y="504"/>
                  </a:lnTo>
                  <a:lnTo>
                    <a:pt x="2102" y="590"/>
                  </a:lnTo>
                  <a:lnTo>
                    <a:pt x="2102" y="663"/>
                  </a:lnTo>
                  <a:lnTo>
                    <a:pt x="2102" y="749"/>
                  </a:lnTo>
                  <a:lnTo>
                    <a:pt x="2102" y="835"/>
                  </a:lnTo>
                  <a:lnTo>
                    <a:pt x="2102" y="921"/>
                  </a:lnTo>
                  <a:lnTo>
                    <a:pt x="2102" y="1007"/>
                  </a:lnTo>
                  <a:lnTo>
                    <a:pt x="2102" y="1082"/>
                  </a:lnTo>
                  <a:lnTo>
                    <a:pt x="2102" y="1166"/>
                  </a:lnTo>
                  <a:lnTo>
                    <a:pt x="2127" y="1253"/>
                  </a:lnTo>
                  <a:lnTo>
                    <a:pt x="2127" y="1327"/>
                  </a:lnTo>
                  <a:lnTo>
                    <a:pt x="2127" y="1413"/>
                  </a:lnTo>
                  <a:lnTo>
                    <a:pt x="2127" y="1450"/>
                  </a:lnTo>
                  <a:lnTo>
                    <a:pt x="2127" y="1536"/>
                  </a:lnTo>
                  <a:lnTo>
                    <a:pt x="2127" y="1622"/>
                  </a:lnTo>
                  <a:lnTo>
                    <a:pt x="2127" y="1708"/>
                  </a:lnTo>
                  <a:lnTo>
                    <a:pt x="2065" y="1708"/>
                  </a:lnTo>
                  <a:lnTo>
                    <a:pt x="2004" y="1744"/>
                  </a:lnTo>
                  <a:lnTo>
                    <a:pt x="2004" y="1830"/>
                  </a:lnTo>
                  <a:lnTo>
                    <a:pt x="1967" y="1830"/>
                  </a:lnTo>
                  <a:lnTo>
                    <a:pt x="1943" y="1830"/>
                  </a:lnTo>
                  <a:lnTo>
                    <a:pt x="1868" y="1830"/>
                  </a:lnTo>
                  <a:lnTo>
                    <a:pt x="1807" y="1781"/>
                  </a:lnTo>
                  <a:lnTo>
                    <a:pt x="1746" y="1744"/>
                  </a:lnTo>
                  <a:lnTo>
                    <a:pt x="1684" y="1708"/>
                  </a:lnTo>
                  <a:lnTo>
                    <a:pt x="1611" y="1658"/>
                  </a:lnTo>
                  <a:lnTo>
                    <a:pt x="1525" y="1585"/>
                  </a:lnTo>
                  <a:lnTo>
                    <a:pt x="1451" y="1585"/>
                  </a:lnTo>
                  <a:lnTo>
                    <a:pt x="1389" y="1536"/>
                  </a:lnTo>
                  <a:lnTo>
                    <a:pt x="1328" y="1499"/>
                  </a:lnTo>
                  <a:lnTo>
                    <a:pt x="1266" y="1450"/>
                  </a:lnTo>
                  <a:lnTo>
                    <a:pt x="1205" y="1413"/>
                  </a:lnTo>
                  <a:lnTo>
                    <a:pt x="1131" y="1376"/>
                  </a:lnTo>
                  <a:lnTo>
                    <a:pt x="1069" y="1376"/>
                  </a:lnTo>
                  <a:lnTo>
                    <a:pt x="1008" y="1327"/>
                  </a:lnTo>
                  <a:lnTo>
                    <a:pt x="935" y="1290"/>
                  </a:lnTo>
                  <a:lnTo>
                    <a:pt x="874" y="1290"/>
                  </a:lnTo>
                  <a:lnTo>
                    <a:pt x="812" y="1290"/>
                  </a:lnTo>
                  <a:lnTo>
                    <a:pt x="750" y="1376"/>
                  </a:lnTo>
                  <a:lnTo>
                    <a:pt x="750" y="14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94" name="Freeform 142"/>
            <p:cNvSpPr>
              <a:spLocks/>
            </p:cNvSpPr>
            <p:nvPr/>
          </p:nvSpPr>
          <p:spPr bwMode="auto">
            <a:xfrm>
              <a:off x="1603" y="675"/>
              <a:ext cx="517" cy="373"/>
            </a:xfrm>
            <a:custGeom>
              <a:avLst/>
              <a:gdLst>
                <a:gd name="T0" fmla="*/ 0 w 1550"/>
                <a:gd name="T1" fmla="*/ 0 h 1118"/>
                <a:gd name="T2" fmla="*/ 0 w 1550"/>
                <a:gd name="T3" fmla="*/ 0 h 1118"/>
                <a:gd name="T4" fmla="*/ 0 w 1550"/>
                <a:gd name="T5" fmla="*/ 0 h 1118"/>
                <a:gd name="T6" fmla="*/ 0 w 1550"/>
                <a:gd name="T7" fmla="*/ 0 h 1118"/>
                <a:gd name="T8" fmla="*/ 0 w 1550"/>
                <a:gd name="T9" fmla="*/ 0 h 1118"/>
                <a:gd name="T10" fmla="*/ 0 w 1550"/>
                <a:gd name="T11" fmla="*/ 0 h 1118"/>
                <a:gd name="T12" fmla="*/ 0 w 1550"/>
                <a:gd name="T13" fmla="*/ 0 h 1118"/>
                <a:gd name="T14" fmla="*/ 0 w 1550"/>
                <a:gd name="T15" fmla="*/ 0 h 1118"/>
                <a:gd name="T16" fmla="*/ 0 w 1550"/>
                <a:gd name="T17" fmla="*/ 0 h 1118"/>
                <a:gd name="T18" fmla="*/ 0 w 1550"/>
                <a:gd name="T19" fmla="*/ 0 h 1118"/>
                <a:gd name="T20" fmla="*/ 0 w 1550"/>
                <a:gd name="T21" fmla="*/ 0 h 1118"/>
                <a:gd name="T22" fmla="*/ 0 w 1550"/>
                <a:gd name="T23" fmla="*/ 0 h 1118"/>
                <a:gd name="T24" fmla="*/ 0 w 1550"/>
                <a:gd name="T25" fmla="*/ 0 h 1118"/>
                <a:gd name="T26" fmla="*/ 0 w 1550"/>
                <a:gd name="T27" fmla="*/ 0 h 1118"/>
                <a:gd name="T28" fmla="*/ 0 w 1550"/>
                <a:gd name="T29" fmla="*/ 0 h 1118"/>
                <a:gd name="T30" fmla="*/ 0 w 1550"/>
                <a:gd name="T31" fmla="*/ 0 h 1118"/>
                <a:gd name="T32" fmla="*/ 0 w 1550"/>
                <a:gd name="T33" fmla="*/ 0 h 1118"/>
                <a:gd name="T34" fmla="*/ 0 w 1550"/>
                <a:gd name="T35" fmla="*/ 0 h 1118"/>
                <a:gd name="T36" fmla="*/ 0 w 1550"/>
                <a:gd name="T37" fmla="*/ 0 h 1118"/>
                <a:gd name="T38" fmla="*/ 0 w 1550"/>
                <a:gd name="T39" fmla="*/ 0 h 1118"/>
                <a:gd name="T40" fmla="*/ 0 w 1550"/>
                <a:gd name="T41" fmla="*/ 0 h 1118"/>
                <a:gd name="T42" fmla="*/ 0 w 1550"/>
                <a:gd name="T43" fmla="*/ 0 h 1118"/>
                <a:gd name="T44" fmla="*/ 0 w 1550"/>
                <a:gd name="T45" fmla="*/ 0 h 1118"/>
                <a:gd name="T46" fmla="*/ 0 w 1550"/>
                <a:gd name="T47" fmla="*/ 0 h 1118"/>
                <a:gd name="T48" fmla="*/ 0 w 1550"/>
                <a:gd name="T49" fmla="*/ 0 h 1118"/>
                <a:gd name="T50" fmla="*/ 0 w 1550"/>
                <a:gd name="T51" fmla="*/ 0 h 1118"/>
                <a:gd name="T52" fmla="*/ 0 w 1550"/>
                <a:gd name="T53" fmla="*/ 0 h 1118"/>
                <a:gd name="T54" fmla="*/ 0 w 1550"/>
                <a:gd name="T55" fmla="*/ 0 h 1118"/>
                <a:gd name="T56" fmla="*/ 0 w 1550"/>
                <a:gd name="T57" fmla="*/ 0 h 1118"/>
                <a:gd name="T58" fmla="*/ 0 w 1550"/>
                <a:gd name="T59" fmla="*/ 0 h 1118"/>
                <a:gd name="T60" fmla="*/ 0 w 1550"/>
                <a:gd name="T61" fmla="*/ 0 h 1118"/>
                <a:gd name="T62" fmla="*/ 0 w 1550"/>
                <a:gd name="T63" fmla="*/ 0 h 1118"/>
                <a:gd name="T64" fmla="*/ 0 w 1550"/>
                <a:gd name="T65" fmla="*/ 0 h 1118"/>
                <a:gd name="T66" fmla="*/ 0 w 1550"/>
                <a:gd name="T67" fmla="*/ 0 h 1118"/>
                <a:gd name="T68" fmla="*/ 0 w 1550"/>
                <a:gd name="T69" fmla="*/ 0 h 1118"/>
                <a:gd name="T70" fmla="*/ 0 w 1550"/>
                <a:gd name="T71" fmla="*/ 0 h 1118"/>
                <a:gd name="T72" fmla="*/ 0 w 1550"/>
                <a:gd name="T73" fmla="*/ 0 h 1118"/>
                <a:gd name="T74" fmla="*/ 0 w 1550"/>
                <a:gd name="T75" fmla="*/ 0 h 1118"/>
                <a:gd name="T76" fmla="*/ 0 w 1550"/>
                <a:gd name="T77" fmla="*/ 0 h 1118"/>
                <a:gd name="T78" fmla="*/ 0 w 1550"/>
                <a:gd name="T79" fmla="*/ 0 h 1118"/>
                <a:gd name="T80" fmla="*/ 0 w 1550"/>
                <a:gd name="T81" fmla="*/ 0 h 1118"/>
                <a:gd name="T82" fmla="*/ 0 w 1550"/>
                <a:gd name="T83" fmla="*/ 0 h 1118"/>
                <a:gd name="T84" fmla="*/ 0 w 1550"/>
                <a:gd name="T85" fmla="*/ 0 h 1118"/>
                <a:gd name="T86" fmla="*/ 0 w 1550"/>
                <a:gd name="T87" fmla="*/ 0 h 1118"/>
                <a:gd name="T88" fmla="*/ 0 w 1550"/>
                <a:gd name="T89" fmla="*/ 0 h 1118"/>
                <a:gd name="T90" fmla="*/ 0 w 1550"/>
                <a:gd name="T91" fmla="*/ 0 h 1118"/>
                <a:gd name="T92" fmla="*/ 0 w 1550"/>
                <a:gd name="T93" fmla="*/ 0 h 1118"/>
                <a:gd name="T94" fmla="*/ 0 w 1550"/>
                <a:gd name="T95" fmla="*/ 0 h 1118"/>
                <a:gd name="T96" fmla="*/ 0 w 1550"/>
                <a:gd name="T97" fmla="*/ 0 h 1118"/>
                <a:gd name="T98" fmla="*/ 0 w 1550"/>
                <a:gd name="T99" fmla="*/ 0 h 1118"/>
                <a:gd name="T100" fmla="*/ 0 w 1550"/>
                <a:gd name="T101" fmla="*/ 0 h 1118"/>
                <a:gd name="T102" fmla="*/ 0 w 1550"/>
                <a:gd name="T103" fmla="*/ 0 h 1118"/>
                <a:gd name="T104" fmla="*/ 0 w 1550"/>
                <a:gd name="T105" fmla="*/ 0 h 1118"/>
                <a:gd name="T106" fmla="*/ 0 w 1550"/>
                <a:gd name="T107" fmla="*/ 0 h 1118"/>
                <a:gd name="T108" fmla="*/ 0 w 1550"/>
                <a:gd name="T109" fmla="*/ 0 h 1118"/>
                <a:gd name="T110" fmla="*/ 0 w 1550"/>
                <a:gd name="T111" fmla="*/ 0 h 1118"/>
                <a:gd name="T112" fmla="*/ 0 w 1550"/>
                <a:gd name="T113" fmla="*/ 0 h 1118"/>
                <a:gd name="T114" fmla="*/ 0 w 1550"/>
                <a:gd name="T115" fmla="*/ 0 h 1118"/>
                <a:gd name="T116" fmla="*/ 0 w 1550"/>
                <a:gd name="T117" fmla="*/ 0 h 1118"/>
                <a:gd name="T118" fmla="*/ 0 w 1550"/>
                <a:gd name="T119" fmla="*/ 0 h 1118"/>
                <a:gd name="T120" fmla="*/ 0 w 1550"/>
                <a:gd name="T121" fmla="*/ 0 h 1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0"/>
                <a:gd name="T184" fmla="*/ 0 h 1118"/>
                <a:gd name="T185" fmla="*/ 1550 w 1550"/>
                <a:gd name="T186" fmla="*/ 1118 h 1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0" h="1118">
                  <a:moveTo>
                    <a:pt x="456" y="1118"/>
                  </a:moveTo>
                  <a:lnTo>
                    <a:pt x="456" y="1032"/>
                  </a:lnTo>
                  <a:lnTo>
                    <a:pt x="456" y="996"/>
                  </a:lnTo>
                  <a:lnTo>
                    <a:pt x="456" y="1032"/>
                  </a:lnTo>
                  <a:lnTo>
                    <a:pt x="381" y="996"/>
                  </a:lnTo>
                  <a:lnTo>
                    <a:pt x="320" y="996"/>
                  </a:lnTo>
                  <a:lnTo>
                    <a:pt x="259" y="996"/>
                  </a:lnTo>
                  <a:lnTo>
                    <a:pt x="197" y="996"/>
                  </a:lnTo>
                  <a:lnTo>
                    <a:pt x="123" y="996"/>
                  </a:lnTo>
                  <a:lnTo>
                    <a:pt x="62" y="996"/>
                  </a:lnTo>
                  <a:lnTo>
                    <a:pt x="0" y="996"/>
                  </a:lnTo>
                  <a:lnTo>
                    <a:pt x="0" y="946"/>
                  </a:lnTo>
                  <a:lnTo>
                    <a:pt x="62" y="910"/>
                  </a:lnTo>
                  <a:lnTo>
                    <a:pt x="123" y="823"/>
                  </a:lnTo>
                  <a:lnTo>
                    <a:pt x="197" y="787"/>
                  </a:lnTo>
                  <a:lnTo>
                    <a:pt x="259" y="750"/>
                  </a:lnTo>
                  <a:lnTo>
                    <a:pt x="357" y="664"/>
                  </a:lnTo>
                  <a:lnTo>
                    <a:pt x="418" y="578"/>
                  </a:lnTo>
                  <a:lnTo>
                    <a:pt x="479" y="492"/>
                  </a:lnTo>
                  <a:lnTo>
                    <a:pt x="542" y="455"/>
                  </a:lnTo>
                  <a:lnTo>
                    <a:pt x="615" y="369"/>
                  </a:lnTo>
                  <a:lnTo>
                    <a:pt x="676" y="283"/>
                  </a:lnTo>
                  <a:lnTo>
                    <a:pt x="738" y="283"/>
                  </a:lnTo>
                  <a:lnTo>
                    <a:pt x="799" y="246"/>
                  </a:lnTo>
                  <a:lnTo>
                    <a:pt x="860" y="209"/>
                  </a:lnTo>
                  <a:lnTo>
                    <a:pt x="935" y="209"/>
                  </a:lnTo>
                  <a:lnTo>
                    <a:pt x="960" y="123"/>
                  </a:lnTo>
                  <a:lnTo>
                    <a:pt x="996" y="37"/>
                  </a:lnTo>
                  <a:lnTo>
                    <a:pt x="1058" y="0"/>
                  </a:lnTo>
                  <a:lnTo>
                    <a:pt x="1132" y="37"/>
                  </a:lnTo>
                  <a:lnTo>
                    <a:pt x="1193" y="37"/>
                  </a:lnTo>
                  <a:lnTo>
                    <a:pt x="1255" y="75"/>
                  </a:lnTo>
                  <a:lnTo>
                    <a:pt x="1316" y="75"/>
                  </a:lnTo>
                  <a:lnTo>
                    <a:pt x="1389" y="75"/>
                  </a:lnTo>
                  <a:lnTo>
                    <a:pt x="1450" y="123"/>
                  </a:lnTo>
                  <a:lnTo>
                    <a:pt x="1512" y="123"/>
                  </a:lnTo>
                  <a:lnTo>
                    <a:pt x="1512" y="209"/>
                  </a:lnTo>
                  <a:lnTo>
                    <a:pt x="1512" y="246"/>
                  </a:lnTo>
                  <a:lnTo>
                    <a:pt x="1550" y="332"/>
                  </a:lnTo>
                  <a:lnTo>
                    <a:pt x="1550" y="406"/>
                  </a:lnTo>
                  <a:lnTo>
                    <a:pt x="1512" y="492"/>
                  </a:lnTo>
                  <a:lnTo>
                    <a:pt x="1450" y="492"/>
                  </a:lnTo>
                  <a:lnTo>
                    <a:pt x="1389" y="540"/>
                  </a:lnTo>
                  <a:lnTo>
                    <a:pt x="1316" y="578"/>
                  </a:lnTo>
                  <a:lnTo>
                    <a:pt x="1255" y="615"/>
                  </a:lnTo>
                  <a:lnTo>
                    <a:pt x="1193" y="664"/>
                  </a:lnTo>
                  <a:lnTo>
                    <a:pt x="1132" y="701"/>
                  </a:lnTo>
                  <a:lnTo>
                    <a:pt x="1058" y="701"/>
                  </a:lnTo>
                  <a:lnTo>
                    <a:pt x="996" y="750"/>
                  </a:lnTo>
                  <a:lnTo>
                    <a:pt x="935" y="787"/>
                  </a:lnTo>
                  <a:lnTo>
                    <a:pt x="860" y="787"/>
                  </a:lnTo>
                  <a:lnTo>
                    <a:pt x="799" y="787"/>
                  </a:lnTo>
                  <a:lnTo>
                    <a:pt x="738" y="787"/>
                  </a:lnTo>
                  <a:lnTo>
                    <a:pt x="676" y="823"/>
                  </a:lnTo>
                  <a:lnTo>
                    <a:pt x="615" y="823"/>
                  </a:lnTo>
                  <a:lnTo>
                    <a:pt x="542" y="873"/>
                  </a:lnTo>
                  <a:lnTo>
                    <a:pt x="479" y="910"/>
                  </a:lnTo>
                  <a:lnTo>
                    <a:pt x="456" y="996"/>
                  </a:lnTo>
                  <a:lnTo>
                    <a:pt x="456" y="1118"/>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95" name="Freeform 143"/>
            <p:cNvSpPr>
              <a:spLocks/>
            </p:cNvSpPr>
            <p:nvPr/>
          </p:nvSpPr>
          <p:spPr bwMode="auto">
            <a:xfrm>
              <a:off x="1603" y="675"/>
              <a:ext cx="517" cy="373"/>
            </a:xfrm>
            <a:custGeom>
              <a:avLst/>
              <a:gdLst>
                <a:gd name="T0" fmla="*/ 0 w 1550"/>
                <a:gd name="T1" fmla="*/ 0 h 1118"/>
                <a:gd name="T2" fmla="*/ 0 w 1550"/>
                <a:gd name="T3" fmla="*/ 0 h 1118"/>
                <a:gd name="T4" fmla="*/ 0 w 1550"/>
                <a:gd name="T5" fmla="*/ 0 h 1118"/>
                <a:gd name="T6" fmla="*/ 0 w 1550"/>
                <a:gd name="T7" fmla="*/ 0 h 1118"/>
                <a:gd name="T8" fmla="*/ 0 w 1550"/>
                <a:gd name="T9" fmla="*/ 0 h 1118"/>
                <a:gd name="T10" fmla="*/ 0 w 1550"/>
                <a:gd name="T11" fmla="*/ 0 h 1118"/>
                <a:gd name="T12" fmla="*/ 0 w 1550"/>
                <a:gd name="T13" fmla="*/ 0 h 1118"/>
                <a:gd name="T14" fmla="*/ 0 w 1550"/>
                <a:gd name="T15" fmla="*/ 0 h 1118"/>
                <a:gd name="T16" fmla="*/ 0 w 1550"/>
                <a:gd name="T17" fmla="*/ 0 h 1118"/>
                <a:gd name="T18" fmla="*/ 0 w 1550"/>
                <a:gd name="T19" fmla="*/ 0 h 1118"/>
                <a:gd name="T20" fmla="*/ 0 w 1550"/>
                <a:gd name="T21" fmla="*/ 0 h 1118"/>
                <a:gd name="T22" fmla="*/ 0 w 1550"/>
                <a:gd name="T23" fmla="*/ 0 h 1118"/>
                <a:gd name="T24" fmla="*/ 0 w 1550"/>
                <a:gd name="T25" fmla="*/ 0 h 1118"/>
                <a:gd name="T26" fmla="*/ 0 w 1550"/>
                <a:gd name="T27" fmla="*/ 0 h 1118"/>
                <a:gd name="T28" fmla="*/ 0 w 1550"/>
                <a:gd name="T29" fmla="*/ 0 h 1118"/>
                <a:gd name="T30" fmla="*/ 0 w 1550"/>
                <a:gd name="T31" fmla="*/ 0 h 1118"/>
                <a:gd name="T32" fmla="*/ 0 w 1550"/>
                <a:gd name="T33" fmla="*/ 0 h 1118"/>
                <a:gd name="T34" fmla="*/ 0 w 1550"/>
                <a:gd name="T35" fmla="*/ 0 h 1118"/>
                <a:gd name="T36" fmla="*/ 0 w 1550"/>
                <a:gd name="T37" fmla="*/ 0 h 1118"/>
                <a:gd name="T38" fmla="*/ 0 w 1550"/>
                <a:gd name="T39" fmla="*/ 0 h 1118"/>
                <a:gd name="T40" fmla="*/ 0 w 1550"/>
                <a:gd name="T41" fmla="*/ 0 h 1118"/>
                <a:gd name="T42" fmla="*/ 0 w 1550"/>
                <a:gd name="T43" fmla="*/ 0 h 1118"/>
                <a:gd name="T44" fmla="*/ 0 w 1550"/>
                <a:gd name="T45" fmla="*/ 0 h 1118"/>
                <a:gd name="T46" fmla="*/ 0 w 1550"/>
                <a:gd name="T47" fmla="*/ 0 h 1118"/>
                <a:gd name="T48" fmla="*/ 0 w 1550"/>
                <a:gd name="T49" fmla="*/ 0 h 1118"/>
                <a:gd name="T50" fmla="*/ 0 w 1550"/>
                <a:gd name="T51" fmla="*/ 0 h 1118"/>
                <a:gd name="T52" fmla="*/ 0 w 1550"/>
                <a:gd name="T53" fmla="*/ 0 h 1118"/>
                <a:gd name="T54" fmla="*/ 0 w 1550"/>
                <a:gd name="T55" fmla="*/ 0 h 1118"/>
                <a:gd name="T56" fmla="*/ 0 w 1550"/>
                <a:gd name="T57" fmla="*/ 0 h 1118"/>
                <a:gd name="T58" fmla="*/ 0 w 1550"/>
                <a:gd name="T59" fmla="*/ 0 h 1118"/>
                <a:gd name="T60" fmla="*/ 0 w 1550"/>
                <a:gd name="T61" fmla="*/ 0 h 1118"/>
                <a:gd name="T62" fmla="*/ 0 w 1550"/>
                <a:gd name="T63" fmla="*/ 0 h 1118"/>
                <a:gd name="T64" fmla="*/ 0 w 1550"/>
                <a:gd name="T65" fmla="*/ 0 h 1118"/>
                <a:gd name="T66" fmla="*/ 0 w 1550"/>
                <a:gd name="T67" fmla="*/ 0 h 1118"/>
                <a:gd name="T68" fmla="*/ 0 w 1550"/>
                <a:gd name="T69" fmla="*/ 0 h 1118"/>
                <a:gd name="T70" fmla="*/ 0 w 1550"/>
                <a:gd name="T71" fmla="*/ 0 h 1118"/>
                <a:gd name="T72" fmla="*/ 0 w 1550"/>
                <a:gd name="T73" fmla="*/ 0 h 1118"/>
                <a:gd name="T74" fmla="*/ 0 w 1550"/>
                <a:gd name="T75" fmla="*/ 0 h 1118"/>
                <a:gd name="T76" fmla="*/ 0 w 1550"/>
                <a:gd name="T77" fmla="*/ 0 h 1118"/>
                <a:gd name="T78" fmla="*/ 0 w 1550"/>
                <a:gd name="T79" fmla="*/ 0 h 1118"/>
                <a:gd name="T80" fmla="*/ 0 w 1550"/>
                <a:gd name="T81" fmla="*/ 0 h 1118"/>
                <a:gd name="T82" fmla="*/ 0 w 1550"/>
                <a:gd name="T83" fmla="*/ 0 h 1118"/>
                <a:gd name="T84" fmla="*/ 0 w 1550"/>
                <a:gd name="T85" fmla="*/ 0 h 1118"/>
                <a:gd name="T86" fmla="*/ 0 w 1550"/>
                <a:gd name="T87" fmla="*/ 0 h 1118"/>
                <a:gd name="T88" fmla="*/ 0 w 1550"/>
                <a:gd name="T89" fmla="*/ 0 h 1118"/>
                <a:gd name="T90" fmla="*/ 0 w 1550"/>
                <a:gd name="T91" fmla="*/ 0 h 1118"/>
                <a:gd name="T92" fmla="*/ 0 w 1550"/>
                <a:gd name="T93" fmla="*/ 0 h 1118"/>
                <a:gd name="T94" fmla="*/ 0 w 1550"/>
                <a:gd name="T95" fmla="*/ 0 h 1118"/>
                <a:gd name="T96" fmla="*/ 0 w 1550"/>
                <a:gd name="T97" fmla="*/ 0 h 1118"/>
                <a:gd name="T98" fmla="*/ 0 w 1550"/>
                <a:gd name="T99" fmla="*/ 0 h 1118"/>
                <a:gd name="T100" fmla="*/ 0 w 1550"/>
                <a:gd name="T101" fmla="*/ 0 h 1118"/>
                <a:gd name="T102" fmla="*/ 0 w 1550"/>
                <a:gd name="T103" fmla="*/ 0 h 1118"/>
                <a:gd name="T104" fmla="*/ 0 w 1550"/>
                <a:gd name="T105" fmla="*/ 0 h 1118"/>
                <a:gd name="T106" fmla="*/ 0 w 1550"/>
                <a:gd name="T107" fmla="*/ 0 h 1118"/>
                <a:gd name="T108" fmla="*/ 0 w 1550"/>
                <a:gd name="T109" fmla="*/ 0 h 1118"/>
                <a:gd name="T110" fmla="*/ 0 w 1550"/>
                <a:gd name="T111" fmla="*/ 0 h 1118"/>
                <a:gd name="T112" fmla="*/ 0 w 1550"/>
                <a:gd name="T113" fmla="*/ 0 h 1118"/>
                <a:gd name="T114" fmla="*/ 0 w 1550"/>
                <a:gd name="T115" fmla="*/ 0 h 1118"/>
                <a:gd name="T116" fmla="*/ 0 w 1550"/>
                <a:gd name="T117" fmla="*/ 0 h 1118"/>
                <a:gd name="T118" fmla="*/ 0 w 1550"/>
                <a:gd name="T119" fmla="*/ 0 h 1118"/>
                <a:gd name="T120" fmla="*/ 0 w 1550"/>
                <a:gd name="T121" fmla="*/ 0 h 1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0"/>
                <a:gd name="T184" fmla="*/ 0 h 1118"/>
                <a:gd name="T185" fmla="*/ 1550 w 1550"/>
                <a:gd name="T186" fmla="*/ 1118 h 1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0" h="1118">
                  <a:moveTo>
                    <a:pt x="456" y="1118"/>
                  </a:moveTo>
                  <a:lnTo>
                    <a:pt x="456" y="1032"/>
                  </a:lnTo>
                  <a:lnTo>
                    <a:pt x="456" y="996"/>
                  </a:lnTo>
                  <a:lnTo>
                    <a:pt x="456" y="1032"/>
                  </a:lnTo>
                  <a:lnTo>
                    <a:pt x="381" y="996"/>
                  </a:lnTo>
                  <a:lnTo>
                    <a:pt x="320" y="996"/>
                  </a:lnTo>
                  <a:lnTo>
                    <a:pt x="259" y="996"/>
                  </a:lnTo>
                  <a:lnTo>
                    <a:pt x="197" y="996"/>
                  </a:lnTo>
                  <a:lnTo>
                    <a:pt x="123" y="996"/>
                  </a:lnTo>
                  <a:lnTo>
                    <a:pt x="62" y="996"/>
                  </a:lnTo>
                  <a:lnTo>
                    <a:pt x="0" y="996"/>
                  </a:lnTo>
                  <a:lnTo>
                    <a:pt x="0" y="946"/>
                  </a:lnTo>
                  <a:lnTo>
                    <a:pt x="62" y="910"/>
                  </a:lnTo>
                  <a:lnTo>
                    <a:pt x="123" y="823"/>
                  </a:lnTo>
                  <a:lnTo>
                    <a:pt x="197" y="787"/>
                  </a:lnTo>
                  <a:lnTo>
                    <a:pt x="259" y="750"/>
                  </a:lnTo>
                  <a:lnTo>
                    <a:pt x="357" y="664"/>
                  </a:lnTo>
                  <a:lnTo>
                    <a:pt x="418" y="578"/>
                  </a:lnTo>
                  <a:lnTo>
                    <a:pt x="479" y="492"/>
                  </a:lnTo>
                  <a:lnTo>
                    <a:pt x="542" y="455"/>
                  </a:lnTo>
                  <a:lnTo>
                    <a:pt x="615" y="369"/>
                  </a:lnTo>
                  <a:lnTo>
                    <a:pt x="676" y="283"/>
                  </a:lnTo>
                  <a:lnTo>
                    <a:pt x="738" y="283"/>
                  </a:lnTo>
                  <a:lnTo>
                    <a:pt x="799" y="246"/>
                  </a:lnTo>
                  <a:lnTo>
                    <a:pt x="860" y="209"/>
                  </a:lnTo>
                  <a:lnTo>
                    <a:pt x="935" y="209"/>
                  </a:lnTo>
                  <a:lnTo>
                    <a:pt x="960" y="123"/>
                  </a:lnTo>
                  <a:lnTo>
                    <a:pt x="996" y="37"/>
                  </a:lnTo>
                  <a:lnTo>
                    <a:pt x="1058" y="0"/>
                  </a:lnTo>
                  <a:lnTo>
                    <a:pt x="1132" y="37"/>
                  </a:lnTo>
                  <a:lnTo>
                    <a:pt x="1193" y="37"/>
                  </a:lnTo>
                  <a:lnTo>
                    <a:pt x="1255" y="75"/>
                  </a:lnTo>
                  <a:lnTo>
                    <a:pt x="1316" y="75"/>
                  </a:lnTo>
                  <a:lnTo>
                    <a:pt x="1389" y="75"/>
                  </a:lnTo>
                  <a:lnTo>
                    <a:pt x="1450" y="123"/>
                  </a:lnTo>
                  <a:lnTo>
                    <a:pt x="1512" y="123"/>
                  </a:lnTo>
                  <a:lnTo>
                    <a:pt x="1512" y="209"/>
                  </a:lnTo>
                  <a:lnTo>
                    <a:pt x="1512" y="246"/>
                  </a:lnTo>
                  <a:lnTo>
                    <a:pt x="1550" y="332"/>
                  </a:lnTo>
                  <a:lnTo>
                    <a:pt x="1550" y="406"/>
                  </a:lnTo>
                  <a:lnTo>
                    <a:pt x="1512" y="492"/>
                  </a:lnTo>
                  <a:lnTo>
                    <a:pt x="1450" y="492"/>
                  </a:lnTo>
                  <a:lnTo>
                    <a:pt x="1389" y="540"/>
                  </a:lnTo>
                  <a:lnTo>
                    <a:pt x="1316" y="578"/>
                  </a:lnTo>
                  <a:lnTo>
                    <a:pt x="1255" y="615"/>
                  </a:lnTo>
                  <a:lnTo>
                    <a:pt x="1193" y="664"/>
                  </a:lnTo>
                  <a:lnTo>
                    <a:pt x="1132" y="701"/>
                  </a:lnTo>
                  <a:lnTo>
                    <a:pt x="1058" y="701"/>
                  </a:lnTo>
                  <a:lnTo>
                    <a:pt x="996" y="750"/>
                  </a:lnTo>
                  <a:lnTo>
                    <a:pt x="935" y="787"/>
                  </a:lnTo>
                  <a:lnTo>
                    <a:pt x="860" y="787"/>
                  </a:lnTo>
                  <a:lnTo>
                    <a:pt x="799" y="787"/>
                  </a:lnTo>
                  <a:lnTo>
                    <a:pt x="738" y="787"/>
                  </a:lnTo>
                  <a:lnTo>
                    <a:pt x="676" y="823"/>
                  </a:lnTo>
                  <a:lnTo>
                    <a:pt x="615" y="823"/>
                  </a:lnTo>
                  <a:lnTo>
                    <a:pt x="542" y="873"/>
                  </a:lnTo>
                  <a:lnTo>
                    <a:pt x="479" y="910"/>
                  </a:lnTo>
                  <a:lnTo>
                    <a:pt x="456" y="996"/>
                  </a:lnTo>
                  <a:lnTo>
                    <a:pt x="456" y="111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96" name="Freeform 144"/>
            <p:cNvSpPr>
              <a:spLocks/>
            </p:cNvSpPr>
            <p:nvPr/>
          </p:nvSpPr>
          <p:spPr bwMode="auto">
            <a:xfrm>
              <a:off x="2492" y="618"/>
              <a:ext cx="184" cy="291"/>
            </a:xfrm>
            <a:custGeom>
              <a:avLst/>
              <a:gdLst>
                <a:gd name="T0" fmla="*/ 0 w 552"/>
                <a:gd name="T1" fmla="*/ 0 h 873"/>
                <a:gd name="T2" fmla="*/ 0 w 552"/>
                <a:gd name="T3" fmla="*/ 0 h 873"/>
                <a:gd name="T4" fmla="*/ 0 w 552"/>
                <a:gd name="T5" fmla="*/ 0 h 873"/>
                <a:gd name="T6" fmla="*/ 0 w 552"/>
                <a:gd name="T7" fmla="*/ 0 h 873"/>
                <a:gd name="T8" fmla="*/ 0 w 552"/>
                <a:gd name="T9" fmla="*/ 0 h 873"/>
                <a:gd name="T10" fmla="*/ 0 w 552"/>
                <a:gd name="T11" fmla="*/ 0 h 873"/>
                <a:gd name="T12" fmla="*/ 0 w 552"/>
                <a:gd name="T13" fmla="*/ 0 h 873"/>
                <a:gd name="T14" fmla="*/ 0 w 552"/>
                <a:gd name="T15" fmla="*/ 0 h 873"/>
                <a:gd name="T16" fmla="*/ 0 w 552"/>
                <a:gd name="T17" fmla="*/ 0 h 873"/>
                <a:gd name="T18" fmla="*/ 0 w 552"/>
                <a:gd name="T19" fmla="*/ 0 h 873"/>
                <a:gd name="T20" fmla="*/ 0 w 552"/>
                <a:gd name="T21" fmla="*/ 0 h 873"/>
                <a:gd name="T22" fmla="*/ 0 w 552"/>
                <a:gd name="T23" fmla="*/ 0 h 873"/>
                <a:gd name="T24" fmla="*/ 0 w 552"/>
                <a:gd name="T25" fmla="*/ 0 h 873"/>
                <a:gd name="T26" fmla="*/ 0 w 552"/>
                <a:gd name="T27" fmla="*/ 0 h 873"/>
                <a:gd name="T28" fmla="*/ 0 w 552"/>
                <a:gd name="T29" fmla="*/ 0 h 873"/>
                <a:gd name="T30" fmla="*/ 0 w 552"/>
                <a:gd name="T31" fmla="*/ 0 h 873"/>
                <a:gd name="T32" fmla="*/ 0 w 552"/>
                <a:gd name="T33" fmla="*/ 0 h 873"/>
                <a:gd name="T34" fmla="*/ 0 w 552"/>
                <a:gd name="T35" fmla="*/ 0 h 873"/>
                <a:gd name="T36" fmla="*/ 0 w 552"/>
                <a:gd name="T37" fmla="*/ 0 h 873"/>
                <a:gd name="T38" fmla="*/ 0 w 552"/>
                <a:gd name="T39" fmla="*/ 0 h 873"/>
                <a:gd name="T40" fmla="*/ 0 w 552"/>
                <a:gd name="T41" fmla="*/ 0 h 873"/>
                <a:gd name="T42" fmla="*/ 0 w 552"/>
                <a:gd name="T43" fmla="*/ 0 h 873"/>
                <a:gd name="T44" fmla="*/ 0 w 552"/>
                <a:gd name="T45" fmla="*/ 0 h 873"/>
                <a:gd name="T46" fmla="*/ 0 w 552"/>
                <a:gd name="T47" fmla="*/ 0 h 873"/>
                <a:gd name="T48" fmla="*/ 0 w 552"/>
                <a:gd name="T49" fmla="*/ 0 h 873"/>
                <a:gd name="T50" fmla="*/ 0 w 552"/>
                <a:gd name="T51" fmla="*/ 0 h 873"/>
                <a:gd name="T52" fmla="*/ 0 w 552"/>
                <a:gd name="T53" fmla="*/ 0 h 873"/>
                <a:gd name="T54" fmla="*/ 0 w 552"/>
                <a:gd name="T55" fmla="*/ 0 h 873"/>
                <a:gd name="T56" fmla="*/ 0 w 552"/>
                <a:gd name="T57" fmla="*/ 0 h 873"/>
                <a:gd name="T58" fmla="*/ 0 w 552"/>
                <a:gd name="T59" fmla="*/ 0 h 873"/>
                <a:gd name="T60" fmla="*/ 0 w 552"/>
                <a:gd name="T61" fmla="*/ 0 h 873"/>
                <a:gd name="T62" fmla="*/ 0 w 552"/>
                <a:gd name="T63" fmla="*/ 0 h 873"/>
                <a:gd name="T64" fmla="*/ 0 w 552"/>
                <a:gd name="T65" fmla="*/ 0 h 873"/>
                <a:gd name="T66" fmla="*/ 0 w 552"/>
                <a:gd name="T67" fmla="*/ 0 h 873"/>
                <a:gd name="T68" fmla="*/ 0 w 552"/>
                <a:gd name="T69" fmla="*/ 0 h 873"/>
                <a:gd name="T70" fmla="*/ 0 w 552"/>
                <a:gd name="T71" fmla="*/ 0 h 873"/>
                <a:gd name="T72" fmla="*/ 0 w 552"/>
                <a:gd name="T73" fmla="*/ 0 h 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873"/>
                <a:gd name="T113" fmla="*/ 552 w 552"/>
                <a:gd name="T114" fmla="*/ 873 h 8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873">
                  <a:moveTo>
                    <a:pt x="529" y="578"/>
                  </a:moveTo>
                  <a:lnTo>
                    <a:pt x="430" y="541"/>
                  </a:lnTo>
                  <a:lnTo>
                    <a:pt x="393" y="455"/>
                  </a:lnTo>
                  <a:lnTo>
                    <a:pt x="332" y="455"/>
                  </a:lnTo>
                  <a:lnTo>
                    <a:pt x="356" y="381"/>
                  </a:lnTo>
                  <a:lnTo>
                    <a:pt x="430" y="381"/>
                  </a:lnTo>
                  <a:lnTo>
                    <a:pt x="491" y="333"/>
                  </a:lnTo>
                  <a:lnTo>
                    <a:pt x="491" y="247"/>
                  </a:lnTo>
                  <a:lnTo>
                    <a:pt x="454" y="172"/>
                  </a:lnTo>
                  <a:lnTo>
                    <a:pt x="454" y="86"/>
                  </a:lnTo>
                  <a:lnTo>
                    <a:pt x="393" y="0"/>
                  </a:lnTo>
                  <a:lnTo>
                    <a:pt x="332" y="0"/>
                  </a:lnTo>
                  <a:lnTo>
                    <a:pt x="257" y="50"/>
                  </a:lnTo>
                  <a:lnTo>
                    <a:pt x="196" y="86"/>
                  </a:lnTo>
                  <a:lnTo>
                    <a:pt x="159" y="86"/>
                  </a:lnTo>
                  <a:lnTo>
                    <a:pt x="135" y="172"/>
                  </a:lnTo>
                  <a:lnTo>
                    <a:pt x="135" y="247"/>
                  </a:lnTo>
                  <a:lnTo>
                    <a:pt x="98" y="333"/>
                  </a:lnTo>
                  <a:lnTo>
                    <a:pt x="73" y="418"/>
                  </a:lnTo>
                  <a:lnTo>
                    <a:pt x="0" y="455"/>
                  </a:lnTo>
                  <a:lnTo>
                    <a:pt x="37" y="541"/>
                  </a:lnTo>
                  <a:lnTo>
                    <a:pt x="98" y="627"/>
                  </a:lnTo>
                  <a:lnTo>
                    <a:pt x="135" y="712"/>
                  </a:lnTo>
                  <a:lnTo>
                    <a:pt x="159" y="787"/>
                  </a:lnTo>
                  <a:lnTo>
                    <a:pt x="159" y="873"/>
                  </a:lnTo>
                  <a:lnTo>
                    <a:pt x="196" y="873"/>
                  </a:lnTo>
                  <a:lnTo>
                    <a:pt x="257" y="836"/>
                  </a:lnTo>
                  <a:lnTo>
                    <a:pt x="332" y="787"/>
                  </a:lnTo>
                  <a:lnTo>
                    <a:pt x="356" y="750"/>
                  </a:lnTo>
                  <a:lnTo>
                    <a:pt x="393" y="712"/>
                  </a:lnTo>
                  <a:lnTo>
                    <a:pt x="454" y="712"/>
                  </a:lnTo>
                  <a:lnTo>
                    <a:pt x="491" y="627"/>
                  </a:lnTo>
                  <a:lnTo>
                    <a:pt x="552" y="578"/>
                  </a:lnTo>
                  <a:lnTo>
                    <a:pt x="529" y="578"/>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397" name="Freeform 145"/>
            <p:cNvSpPr>
              <a:spLocks/>
            </p:cNvSpPr>
            <p:nvPr/>
          </p:nvSpPr>
          <p:spPr bwMode="auto">
            <a:xfrm>
              <a:off x="2492" y="618"/>
              <a:ext cx="184" cy="291"/>
            </a:xfrm>
            <a:custGeom>
              <a:avLst/>
              <a:gdLst>
                <a:gd name="T0" fmla="*/ 0 w 552"/>
                <a:gd name="T1" fmla="*/ 0 h 873"/>
                <a:gd name="T2" fmla="*/ 0 w 552"/>
                <a:gd name="T3" fmla="*/ 0 h 873"/>
                <a:gd name="T4" fmla="*/ 0 w 552"/>
                <a:gd name="T5" fmla="*/ 0 h 873"/>
                <a:gd name="T6" fmla="*/ 0 w 552"/>
                <a:gd name="T7" fmla="*/ 0 h 873"/>
                <a:gd name="T8" fmla="*/ 0 w 552"/>
                <a:gd name="T9" fmla="*/ 0 h 873"/>
                <a:gd name="T10" fmla="*/ 0 w 552"/>
                <a:gd name="T11" fmla="*/ 0 h 873"/>
                <a:gd name="T12" fmla="*/ 0 w 552"/>
                <a:gd name="T13" fmla="*/ 0 h 873"/>
                <a:gd name="T14" fmla="*/ 0 w 552"/>
                <a:gd name="T15" fmla="*/ 0 h 873"/>
                <a:gd name="T16" fmla="*/ 0 w 552"/>
                <a:gd name="T17" fmla="*/ 0 h 873"/>
                <a:gd name="T18" fmla="*/ 0 w 552"/>
                <a:gd name="T19" fmla="*/ 0 h 873"/>
                <a:gd name="T20" fmla="*/ 0 w 552"/>
                <a:gd name="T21" fmla="*/ 0 h 873"/>
                <a:gd name="T22" fmla="*/ 0 w 552"/>
                <a:gd name="T23" fmla="*/ 0 h 873"/>
                <a:gd name="T24" fmla="*/ 0 w 552"/>
                <a:gd name="T25" fmla="*/ 0 h 873"/>
                <a:gd name="T26" fmla="*/ 0 w 552"/>
                <a:gd name="T27" fmla="*/ 0 h 873"/>
                <a:gd name="T28" fmla="*/ 0 w 552"/>
                <a:gd name="T29" fmla="*/ 0 h 873"/>
                <a:gd name="T30" fmla="*/ 0 w 552"/>
                <a:gd name="T31" fmla="*/ 0 h 873"/>
                <a:gd name="T32" fmla="*/ 0 w 552"/>
                <a:gd name="T33" fmla="*/ 0 h 873"/>
                <a:gd name="T34" fmla="*/ 0 w 552"/>
                <a:gd name="T35" fmla="*/ 0 h 873"/>
                <a:gd name="T36" fmla="*/ 0 w 552"/>
                <a:gd name="T37" fmla="*/ 0 h 873"/>
                <a:gd name="T38" fmla="*/ 0 w 552"/>
                <a:gd name="T39" fmla="*/ 0 h 873"/>
                <a:gd name="T40" fmla="*/ 0 w 552"/>
                <a:gd name="T41" fmla="*/ 0 h 873"/>
                <a:gd name="T42" fmla="*/ 0 w 552"/>
                <a:gd name="T43" fmla="*/ 0 h 873"/>
                <a:gd name="T44" fmla="*/ 0 w 552"/>
                <a:gd name="T45" fmla="*/ 0 h 873"/>
                <a:gd name="T46" fmla="*/ 0 w 552"/>
                <a:gd name="T47" fmla="*/ 0 h 873"/>
                <a:gd name="T48" fmla="*/ 0 w 552"/>
                <a:gd name="T49" fmla="*/ 0 h 873"/>
                <a:gd name="T50" fmla="*/ 0 w 552"/>
                <a:gd name="T51" fmla="*/ 0 h 873"/>
                <a:gd name="T52" fmla="*/ 0 w 552"/>
                <a:gd name="T53" fmla="*/ 0 h 873"/>
                <a:gd name="T54" fmla="*/ 0 w 552"/>
                <a:gd name="T55" fmla="*/ 0 h 873"/>
                <a:gd name="T56" fmla="*/ 0 w 552"/>
                <a:gd name="T57" fmla="*/ 0 h 873"/>
                <a:gd name="T58" fmla="*/ 0 w 552"/>
                <a:gd name="T59" fmla="*/ 0 h 873"/>
                <a:gd name="T60" fmla="*/ 0 w 552"/>
                <a:gd name="T61" fmla="*/ 0 h 873"/>
                <a:gd name="T62" fmla="*/ 0 w 552"/>
                <a:gd name="T63" fmla="*/ 0 h 873"/>
                <a:gd name="T64" fmla="*/ 0 w 552"/>
                <a:gd name="T65" fmla="*/ 0 h 873"/>
                <a:gd name="T66" fmla="*/ 0 w 552"/>
                <a:gd name="T67" fmla="*/ 0 h 873"/>
                <a:gd name="T68" fmla="*/ 0 w 552"/>
                <a:gd name="T69" fmla="*/ 0 h 873"/>
                <a:gd name="T70" fmla="*/ 0 w 552"/>
                <a:gd name="T71" fmla="*/ 0 h 873"/>
                <a:gd name="T72" fmla="*/ 0 w 552"/>
                <a:gd name="T73" fmla="*/ 0 h 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873"/>
                <a:gd name="T113" fmla="*/ 552 w 552"/>
                <a:gd name="T114" fmla="*/ 873 h 8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873">
                  <a:moveTo>
                    <a:pt x="529" y="578"/>
                  </a:moveTo>
                  <a:lnTo>
                    <a:pt x="430" y="541"/>
                  </a:lnTo>
                  <a:lnTo>
                    <a:pt x="393" y="455"/>
                  </a:lnTo>
                  <a:lnTo>
                    <a:pt x="332" y="455"/>
                  </a:lnTo>
                  <a:lnTo>
                    <a:pt x="356" y="381"/>
                  </a:lnTo>
                  <a:lnTo>
                    <a:pt x="430" y="381"/>
                  </a:lnTo>
                  <a:lnTo>
                    <a:pt x="491" y="333"/>
                  </a:lnTo>
                  <a:lnTo>
                    <a:pt x="491" y="247"/>
                  </a:lnTo>
                  <a:lnTo>
                    <a:pt x="454" y="172"/>
                  </a:lnTo>
                  <a:lnTo>
                    <a:pt x="454" y="86"/>
                  </a:lnTo>
                  <a:lnTo>
                    <a:pt x="393" y="0"/>
                  </a:lnTo>
                  <a:lnTo>
                    <a:pt x="332" y="0"/>
                  </a:lnTo>
                  <a:lnTo>
                    <a:pt x="257" y="50"/>
                  </a:lnTo>
                  <a:lnTo>
                    <a:pt x="196" y="86"/>
                  </a:lnTo>
                  <a:lnTo>
                    <a:pt x="159" y="86"/>
                  </a:lnTo>
                  <a:lnTo>
                    <a:pt x="135" y="172"/>
                  </a:lnTo>
                  <a:lnTo>
                    <a:pt x="135" y="247"/>
                  </a:lnTo>
                  <a:lnTo>
                    <a:pt x="98" y="333"/>
                  </a:lnTo>
                  <a:lnTo>
                    <a:pt x="73" y="418"/>
                  </a:lnTo>
                  <a:lnTo>
                    <a:pt x="0" y="455"/>
                  </a:lnTo>
                  <a:lnTo>
                    <a:pt x="37" y="541"/>
                  </a:lnTo>
                  <a:lnTo>
                    <a:pt x="98" y="627"/>
                  </a:lnTo>
                  <a:lnTo>
                    <a:pt x="135" y="712"/>
                  </a:lnTo>
                  <a:lnTo>
                    <a:pt x="159" y="787"/>
                  </a:lnTo>
                  <a:lnTo>
                    <a:pt x="159" y="873"/>
                  </a:lnTo>
                  <a:lnTo>
                    <a:pt x="196" y="873"/>
                  </a:lnTo>
                  <a:lnTo>
                    <a:pt x="257" y="836"/>
                  </a:lnTo>
                  <a:lnTo>
                    <a:pt x="332" y="787"/>
                  </a:lnTo>
                  <a:lnTo>
                    <a:pt x="356" y="750"/>
                  </a:lnTo>
                  <a:lnTo>
                    <a:pt x="393" y="712"/>
                  </a:lnTo>
                  <a:lnTo>
                    <a:pt x="454" y="712"/>
                  </a:lnTo>
                  <a:lnTo>
                    <a:pt x="491" y="627"/>
                  </a:lnTo>
                  <a:lnTo>
                    <a:pt x="552" y="578"/>
                  </a:lnTo>
                  <a:lnTo>
                    <a:pt x="529" y="57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398" name="Freeform 146"/>
            <p:cNvSpPr>
              <a:spLocks/>
            </p:cNvSpPr>
            <p:nvPr/>
          </p:nvSpPr>
          <p:spPr bwMode="auto">
            <a:xfrm>
              <a:off x="1755" y="647"/>
              <a:ext cx="819" cy="786"/>
            </a:xfrm>
            <a:custGeom>
              <a:avLst/>
              <a:gdLst>
                <a:gd name="T0" fmla="*/ 0 w 2458"/>
                <a:gd name="T1" fmla="*/ 0 h 2359"/>
                <a:gd name="T2" fmla="*/ 0 w 2458"/>
                <a:gd name="T3" fmla="*/ 0 h 2359"/>
                <a:gd name="T4" fmla="*/ 0 w 2458"/>
                <a:gd name="T5" fmla="*/ 0 h 2359"/>
                <a:gd name="T6" fmla="*/ 0 w 2458"/>
                <a:gd name="T7" fmla="*/ 0 h 2359"/>
                <a:gd name="T8" fmla="*/ 0 w 2458"/>
                <a:gd name="T9" fmla="*/ 0 h 2359"/>
                <a:gd name="T10" fmla="*/ 0 w 2458"/>
                <a:gd name="T11" fmla="*/ 0 h 2359"/>
                <a:gd name="T12" fmla="*/ 0 w 2458"/>
                <a:gd name="T13" fmla="*/ 0 h 2359"/>
                <a:gd name="T14" fmla="*/ 0 w 2458"/>
                <a:gd name="T15" fmla="*/ 0 h 2359"/>
                <a:gd name="T16" fmla="*/ 0 w 2458"/>
                <a:gd name="T17" fmla="*/ 0 h 2359"/>
                <a:gd name="T18" fmla="*/ 0 w 2458"/>
                <a:gd name="T19" fmla="*/ 0 h 2359"/>
                <a:gd name="T20" fmla="*/ 0 w 2458"/>
                <a:gd name="T21" fmla="*/ 0 h 2359"/>
                <a:gd name="T22" fmla="*/ 0 w 2458"/>
                <a:gd name="T23" fmla="*/ 0 h 2359"/>
                <a:gd name="T24" fmla="*/ 0 w 2458"/>
                <a:gd name="T25" fmla="*/ 0 h 2359"/>
                <a:gd name="T26" fmla="*/ 0 w 2458"/>
                <a:gd name="T27" fmla="*/ 0 h 2359"/>
                <a:gd name="T28" fmla="*/ 0 w 2458"/>
                <a:gd name="T29" fmla="*/ 0 h 2359"/>
                <a:gd name="T30" fmla="*/ 0 w 2458"/>
                <a:gd name="T31" fmla="*/ 0 h 2359"/>
                <a:gd name="T32" fmla="*/ 0 w 2458"/>
                <a:gd name="T33" fmla="*/ 0 h 2359"/>
                <a:gd name="T34" fmla="*/ 0 w 2458"/>
                <a:gd name="T35" fmla="*/ 0 h 2359"/>
                <a:gd name="T36" fmla="*/ 0 w 2458"/>
                <a:gd name="T37" fmla="*/ 0 h 2359"/>
                <a:gd name="T38" fmla="*/ 0 w 2458"/>
                <a:gd name="T39" fmla="*/ 0 h 2359"/>
                <a:gd name="T40" fmla="*/ 0 w 2458"/>
                <a:gd name="T41" fmla="*/ 0 h 2359"/>
                <a:gd name="T42" fmla="*/ 0 w 2458"/>
                <a:gd name="T43" fmla="*/ 0 h 2359"/>
                <a:gd name="T44" fmla="*/ 0 w 2458"/>
                <a:gd name="T45" fmla="*/ 0 h 2359"/>
                <a:gd name="T46" fmla="*/ 0 w 2458"/>
                <a:gd name="T47" fmla="*/ 0 h 2359"/>
                <a:gd name="T48" fmla="*/ 0 w 2458"/>
                <a:gd name="T49" fmla="*/ 0 h 2359"/>
                <a:gd name="T50" fmla="*/ 0 w 2458"/>
                <a:gd name="T51" fmla="*/ 0 h 2359"/>
                <a:gd name="T52" fmla="*/ 0 w 2458"/>
                <a:gd name="T53" fmla="*/ 0 h 2359"/>
                <a:gd name="T54" fmla="*/ 0 w 2458"/>
                <a:gd name="T55" fmla="*/ 0 h 2359"/>
                <a:gd name="T56" fmla="*/ 0 w 2458"/>
                <a:gd name="T57" fmla="*/ 0 h 2359"/>
                <a:gd name="T58" fmla="*/ 0 w 2458"/>
                <a:gd name="T59" fmla="*/ 0 h 2359"/>
                <a:gd name="T60" fmla="*/ 0 w 2458"/>
                <a:gd name="T61" fmla="*/ 0 h 2359"/>
                <a:gd name="T62" fmla="*/ 0 w 2458"/>
                <a:gd name="T63" fmla="*/ 0 h 2359"/>
                <a:gd name="T64" fmla="*/ 0 w 2458"/>
                <a:gd name="T65" fmla="*/ 0 h 2359"/>
                <a:gd name="T66" fmla="*/ 0 w 2458"/>
                <a:gd name="T67" fmla="*/ 0 h 2359"/>
                <a:gd name="T68" fmla="*/ 0 w 2458"/>
                <a:gd name="T69" fmla="*/ 0 h 2359"/>
                <a:gd name="T70" fmla="*/ 0 w 2458"/>
                <a:gd name="T71" fmla="*/ 0 h 2359"/>
                <a:gd name="T72" fmla="*/ 0 w 2458"/>
                <a:gd name="T73" fmla="*/ 0 h 2359"/>
                <a:gd name="T74" fmla="*/ 0 w 2458"/>
                <a:gd name="T75" fmla="*/ 0 h 2359"/>
                <a:gd name="T76" fmla="*/ 0 w 2458"/>
                <a:gd name="T77" fmla="*/ 0 h 2359"/>
                <a:gd name="T78" fmla="*/ 0 w 2458"/>
                <a:gd name="T79" fmla="*/ 0 h 2359"/>
                <a:gd name="T80" fmla="*/ 0 w 2458"/>
                <a:gd name="T81" fmla="*/ 0 h 2359"/>
                <a:gd name="T82" fmla="*/ 0 w 2458"/>
                <a:gd name="T83" fmla="*/ 0 h 2359"/>
                <a:gd name="T84" fmla="*/ 0 w 2458"/>
                <a:gd name="T85" fmla="*/ 0 h 2359"/>
                <a:gd name="T86" fmla="*/ 0 w 2458"/>
                <a:gd name="T87" fmla="*/ 0 h 2359"/>
                <a:gd name="T88" fmla="*/ 0 w 2458"/>
                <a:gd name="T89" fmla="*/ 0 h 2359"/>
                <a:gd name="T90" fmla="*/ 0 w 2458"/>
                <a:gd name="T91" fmla="*/ 0 h 2359"/>
                <a:gd name="T92" fmla="*/ 0 w 2458"/>
                <a:gd name="T93" fmla="*/ 0 h 2359"/>
                <a:gd name="T94" fmla="*/ 0 w 2458"/>
                <a:gd name="T95" fmla="*/ 0 h 2359"/>
                <a:gd name="T96" fmla="*/ 0 w 2458"/>
                <a:gd name="T97" fmla="*/ 0 h 2359"/>
                <a:gd name="T98" fmla="*/ 0 w 2458"/>
                <a:gd name="T99" fmla="*/ 0 h 2359"/>
                <a:gd name="T100" fmla="*/ 0 w 2458"/>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8"/>
                <a:gd name="T154" fmla="*/ 0 h 2359"/>
                <a:gd name="T155" fmla="*/ 2458 w 2458"/>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8" h="2359">
                  <a:moveTo>
                    <a:pt x="2458" y="1806"/>
                  </a:moveTo>
                  <a:lnTo>
                    <a:pt x="2408" y="1819"/>
                  </a:lnTo>
                  <a:lnTo>
                    <a:pt x="2347" y="1868"/>
                  </a:lnTo>
                  <a:lnTo>
                    <a:pt x="2249" y="1930"/>
                  </a:lnTo>
                  <a:lnTo>
                    <a:pt x="2187" y="1966"/>
                  </a:lnTo>
                  <a:lnTo>
                    <a:pt x="2088" y="2028"/>
                  </a:lnTo>
                  <a:lnTo>
                    <a:pt x="1990" y="2114"/>
                  </a:lnTo>
                  <a:lnTo>
                    <a:pt x="1917" y="2126"/>
                  </a:lnTo>
                  <a:lnTo>
                    <a:pt x="1868" y="2175"/>
                  </a:lnTo>
                  <a:lnTo>
                    <a:pt x="1806" y="2200"/>
                  </a:lnTo>
                  <a:lnTo>
                    <a:pt x="1732" y="2261"/>
                  </a:lnTo>
                  <a:lnTo>
                    <a:pt x="1646" y="2298"/>
                  </a:lnTo>
                  <a:lnTo>
                    <a:pt x="1609" y="2311"/>
                  </a:lnTo>
                  <a:lnTo>
                    <a:pt x="1573" y="2359"/>
                  </a:lnTo>
                  <a:lnTo>
                    <a:pt x="1536" y="2359"/>
                  </a:lnTo>
                  <a:lnTo>
                    <a:pt x="1475" y="2359"/>
                  </a:lnTo>
                  <a:lnTo>
                    <a:pt x="1450" y="2273"/>
                  </a:lnTo>
                  <a:lnTo>
                    <a:pt x="1413" y="2200"/>
                  </a:lnTo>
                  <a:lnTo>
                    <a:pt x="1351" y="2200"/>
                  </a:lnTo>
                  <a:lnTo>
                    <a:pt x="1278" y="2150"/>
                  </a:lnTo>
                  <a:lnTo>
                    <a:pt x="1180" y="2077"/>
                  </a:lnTo>
                  <a:lnTo>
                    <a:pt x="1118" y="2003"/>
                  </a:lnTo>
                  <a:lnTo>
                    <a:pt x="1056" y="1991"/>
                  </a:lnTo>
                  <a:lnTo>
                    <a:pt x="1019" y="1905"/>
                  </a:lnTo>
                  <a:lnTo>
                    <a:pt x="933" y="1819"/>
                  </a:lnTo>
                  <a:lnTo>
                    <a:pt x="860" y="1745"/>
                  </a:lnTo>
                  <a:lnTo>
                    <a:pt x="835" y="1696"/>
                  </a:lnTo>
                  <a:lnTo>
                    <a:pt x="761" y="1658"/>
                  </a:lnTo>
                  <a:lnTo>
                    <a:pt x="699" y="1622"/>
                  </a:lnTo>
                  <a:lnTo>
                    <a:pt x="577" y="1574"/>
                  </a:lnTo>
                  <a:lnTo>
                    <a:pt x="504" y="1536"/>
                  </a:lnTo>
                  <a:lnTo>
                    <a:pt x="442" y="1499"/>
                  </a:lnTo>
                  <a:lnTo>
                    <a:pt x="343" y="1450"/>
                  </a:lnTo>
                  <a:lnTo>
                    <a:pt x="282" y="1450"/>
                  </a:lnTo>
                  <a:lnTo>
                    <a:pt x="220" y="1413"/>
                  </a:lnTo>
                  <a:lnTo>
                    <a:pt x="159" y="1364"/>
                  </a:lnTo>
                  <a:lnTo>
                    <a:pt x="86" y="1290"/>
                  </a:lnTo>
                  <a:lnTo>
                    <a:pt x="23" y="1241"/>
                  </a:lnTo>
                  <a:lnTo>
                    <a:pt x="0" y="1204"/>
                  </a:lnTo>
                  <a:lnTo>
                    <a:pt x="0" y="1118"/>
                  </a:lnTo>
                  <a:lnTo>
                    <a:pt x="0" y="1082"/>
                  </a:lnTo>
                  <a:lnTo>
                    <a:pt x="23" y="996"/>
                  </a:lnTo>
                  <a:lnTo>
                    <a:pt x="86" y="959"/>
                  </a:lnTo>
                  <a:lnTo>
                    <a:pt x="159" y="909"/>
                  </a:lnTo>
                  <a:lnTo>
                    <a:pt x="220" y="909"/>
                  </a:lnTo>
                  <a:lnTo>
                    <a:pt x="282" y="873"/>
                  </a:lnTo>
                  <a:lnTo>
                    <a:pt x="343" y="873"/>
                  </a:lnTo>
                  <a:lnTo>
                    <a:pt x="404" y="873"/>
                  </a:lnTo>
                  <a:lnTo>
                    <a:pt x="479" y="873"/>
                  </a:lnTo>
                  <a:lnTo>
                    <a:pt x="540" y="836"/>
                  </a:lnTo>
                  <a:lnTo>
                    <a:pt x="602" y="787"/>
                  </a:lnTo>
                  <a:lnTo>
                    <a:pt x="676" y="787"/>
                  </a:lnTo>
                  <a:lnTo>
                    <a:pt x="737" y="750"/>
                  </a:lnTo>
                  <a:lnTo>
                    <a:pt x="799" y="701"/>
                  </a:lnTo>
                  <a:lnTo>
                    <a:pt x="860" y="664"/>
                  </a:lnTo>
                  <a:lnTo>
                    <a:pt x="933" y="626"/>
                  </a:lnTo>
                  <a:lnTo>
                    <a:pt x="994" y="578"/>
                  </a:lnTo>
                  <a:lnTo>
                    <a:pt x="1056" y="578"/>
                  </a:lnTo>
                  <a:lnTo>
                    <a:pt x="1094" y="492"/>
                  </a:lnTo>
                  <a:lnTo>
                    <a:pt x="1094" y="418"/>
                  </a:lnTo>
                  <a:lnTo>
                    <a:pt x="1056" y="332"/>
                  </a:lnTo>
                  <a:lnTo>
                    <a:pt x="1056" y="295"/>
                  </a:lnTo>
                  <a:lnTo>
                    <a:pt x="1056" y="247"/>
                  </a:lnTo>
                  <a:lnTo>
                    <a:pt x="1056" y="209"/>
                  </a:lnTo>
                  <a:lnTo>
                    <a:pt x="1118" y="209"/>
                  </a:lnTo>
                  <a:lnTo>
                    <a:pt x="1180" y="161"/>
                  </a:lnTo>
                  <a:lnTo>
                    <a:pt x="1253" y="86"/>
                  </a:lnTo>
                  <a:lnTo>
                    <a:pt x="1314" y="86"/>
                  </a:lnTo>
                  <a:lnTo>
                    <a:pt x="1376" y="37"/>
                  </a:lnTo>
                  <a:lnTo>
                    <a:pt x="1450" y="37"/>
                  </a:lnTo>
                  <a:lnTo>
                    <a:pt x="1511" y="37"/>
                  </a:lnTo>
                  <a:lnTo>
                    <a:pt x="1573" y="0"/>
                  </a:lnTo>
                  <a:lnTo>
                    <a:pt x="1634" y="0"/>
                  </a:lnTo>
                  <a:lnTo>
                    <a:pt x="1695" y="0"/>
                  </a:lnTo>
                  <a:lnTo>
                    <a:pt x="1770" y="0"/>
                  </a:lnTo>
                  <a:lnTo>
                    <a:pt x="1831" y="0"/>
                  </a:lnTo>
                  <a:lnTo>
                    <a:pt x="1892" y="0"/>
                  </a:lnTo>
                  <a:lnTo>
                    <a:pt x="1954" y="0"/>
                  </a:lnTo>
                  <a:lnTo>
                    <a:pt x="2027" y="0"/>
                  </a:lnTo>
                  <a:lnTo>
                    <a:pt x="2088" y="0"/>
                  </a:lnTo>
                  <a:lnTo>
                    <a:pt x="2151" y="0"/>
                  </a:lnTo>
                  <a:lnTo>
                    <a:pt x="2212" y="0"/>
                  </a:lnTo>
                  <a:lnTo>
                    <a:pt x="2285" y="0"/>
                  </a:lnTo>
                  <a:lnTo>
                    <a:pt x="2347" y="0"/>
                  </a:lnTo>
                  <a:lnTo>
                    <a:pt x="2371" y="0"/>
                  </a:lnTo>
                  <a:lnTo>
                    <a:pt x="2347" y="86"/>
                  </a:lnTo>
                  <a:lnTo>
                    <a:pt x="2347" y="161"/>
                  </a:lnTo>
                  <a:lnTo>
                    <a:pt x="2310" y="247"/>
                  </a:lnTo>
                  <a:lnTo>
                    <a:pt x="2285" y="332"/>
                  </a:lnTo>
                  <a:lnTo>
                    <a:pt x="2212" y="369"/>
                  </a:lnTo>
                  <a:lnTo>
                    <a:pt x="2249" y="455"/>
                  </a:lnTo>
                  <a:lnTo>
                    <a:pt x="2310" y="541"/>
                  </a:lnTo>
                  <a:lnTo>
                    <a:pt x="2360" y="615"/>
                  </a:lnTo>
                  <a:lnTo>
                    <a:pt x="2371" y="701"/>
                  </a:lnTo>
                  <a:lnTo>
                    <a:pt x="2371" y="787"/>
                  </a:lnTo>
                  <a:lnTo>
                    <a:pt x="2458" y="1806"/>
                  </a:lnTo>
                  <a:close/>
                </a:path>
              </a:pathLst>
            </a:custGeom>
            <a:solidFill>
              <a:srgbClr val="FFFF99"/>
            </a:solidFill>
            <a:ln w="9525">
              <a:noFill/>
              <a:round/>
              <a:headEnd/>
              <a:tailEnd/>
            </a:ln>
          </p:spPr>
          <p:txBody>
            <a:bodyPr/>
            <a:lstStyle/>
            <a:p>
              <a:endParaRPr lang="en-GB">
                <a:solidFill>
                  <a:prstClr val="black"/>
                </a:solidFill>
              </a:endParaRPr>
            </a:p>
          </p:txBody>
        </p:sp>
        <p:sp>
          <p:nvSpPr>
            <p:cNvPr id="56399" name="Freeform 147"/>
            <p:cNvSpPr>
              <a:spLocks/>
            </p:cNvSpPr>
            <p:nvPr/>
          </p:nvSpPr>
          <p:spPr bwMode="auto">
            <a:xfrm>
              <a:off x="1755" y="647"/>
              <a:ext cx="819" cy="786"/>
            </a:xfrm>
            <a:custGeom>
              <a:avLst/>
              <a:gdLst>
                <a:gd name="T0" fmla="*/ 0 w 2458"/>
                <a:gd name="T1" fmla="*/ 0 h 2359"/>
                <a:gd name="T2" fmla="*/ 0 w 2458"/>
                <a:gd name="T3" fmla="*/ 0 h 2359"/>
                <a:gd name="T4" fmla="*/ 0 w 2458"/>
                <a:gd name="T5" fmla="*/ 0 h 2359"/>
                <a:gd name="T6" fmla="*/ 0 w 2458"/>
                <a:gd name="T7" fmla="*/ 0 h 2359"/>
                <a:gd name="T8" fmla="*/ 0 w 2458"/>
                <a:gd name="T9" fmla="*/ 0 h 2359"/>
                <a:gd name="T10" fmla="*/ 0 w 2458"/>
                <a:gd name="T11" fmla="*/ 0 h 2359"/>
                <a:gd name="T12" fmla="*/ 0 w 2458"/>
                <a:gd name="T13" fmla="*/ 0 h 2359"/>
                <a:gd name="T14" fmla="*/ 0 w 2458"/>
                <a:gd name="T15" fmla="*/ 0 h 2359"/>
                <a:gd name="T16" fmla="*/ 0 w 2458"/>
                <a:gd name="T17" fmla="*/ 0 h 2359"/>
                <a:gd name="T18" fmla="*/ 0 w 2458"/>
                <a:gd name="T19" fmla="*/ 0 h 2359"/>
                <a:gd name="T20" fmla="*/ 0 w 2458"/>
                <a:gd name="T21" fmla="*/ 0 h 2359"/>
                <a:gd name="T22" fmla="*/ 0 w 2458"/>
                <a:gd name="T23" fmla="*/ 0 h 2359"/>
                <a:gd name="T24" fmla="*/ 0 w 2458"/>
                <a:gd name="T25" fmla="*/ 0 h 2359"/>
                <a:gd name="T26" fmla="*/ 0 w 2458"/>
                <a:gd name="T27" fmla="*/ 0 h 2359"/>
                <a:gd name="T28" fmla="*/ 0 w 2458"/>
                <a:gd name="T29" fmla="*/ 0 h 2359"/>
                <a:gd name="T30" fmla="*/ 0 w 2458"/>
                <a:gd name="T31" fmla="*/ 0 h 2359"/>
                <a:gd name="T32" fmla="*/ 0 w 2458"/>
                <a:gd name="T33" fmla="*/ 0 h 2359"/>
                <a:gd name="T34" fmla="*/ 0 w 2458"/>
                <a:gd name="T35" fmla="*/ 0 h 2359"/>
                <a:gd name="T36" fmla="*/ 0 w 2458"/>
                <a:gd name="T37" fmla="*/ 0 h 2359"/>
                <a:gd name="T38" fmla="*/ 0 w 2458"/>
                <a:gd name="T39" fmla="*/ 0 h 2359"/>
                <a:gd name="T40" fmla="*/ 0 w 2458"/>
                <a:gd name="T41" fmla="*/ 0 h 2359"/>
                <a:gd name="T42" fmla="*/ 0 w 2458"/>
                <a:gd name="T43" fmla="*/ 0 h 2359"/>
                <a:gd name="T44" fmla="*/ 0 w 2458"/>
                <a:gd name="T45" fmla="*/ 0 h 2359"/>
                <a:gd name="T46" fmla="*/ 0 w 2458"/>
                <a:gd name="T47" fmla="*/ 0 h 2359"/>
                <a:gd name="T48" fmla="*/ 0 w 2458"/>
                <a:gd name="T49" fmla="*/ 0 h 2359"/>
                <a:gd name="T50" fmla="*/ 0 w 2458"/>
                <a:gd name="T51" fmla="*/ 0 h 2359"/>
                <a:gd name="T52" fmla="*/ 0 w 2458"/>
                <a:gd name="T53" fmla="*/ 0 h 2359"/>
                <a:gd name="T54" fmla="*/ 0 w 2458"/>
                <a:gd name="T55" fmla="*/ 0 h 2359"/>
                <a:gd name="T56" fmla="*/ 0 w 2458"/>
                <a:gd name="T57" fmla="*/ 0 h 2359"/>
                <a:gd name="T58" fmla="*/ 0 w 2458"/>
                <a:gd name="T59" fmla="*/ 0 h 2359"/>
                <a:gd name="T60" fmla="*/ 0 w 2458"/>
                <a:gd name="T61" fmla="*/ 0 h 2359"/>
                <a:gd name="T62" fmla="*/ 0 w 2458"/>
                <a:gd name="T63" fmla="*/ 0 h 2359"/>
                <a:gd name="T64" fmla="*/ 0 w 2458"/>
                <a:gd name="T65" fmla="*/ 0 h 2359"/>
                <a:gd name="T66" fmla="*/ 0 w 2458"/>
                <a:gd name="T67" fmla="*/ 0 h 2359"/>
                <a:gd name="T68" fmla="*/ 0 w 2458"/>
                <a:gd name="T69" fmla="*/ 0 h 2359"/>
                <a:gd name="T70" fmla="*/ 0 w 2458"/>
                <a:gd name="T71" fmla="*/ 0 h 2359"/>
                <a:gd name="T72" fmla="*/ 0 w 2458"/>
                <a:gd name="T73" fmla="*/ 0 h 2359"/>
                <a:gd name="T74" fmla="*/ 0 w 2458"/>
                <a:gd name="T75" fmla="*/ 0 h 2359"/>
                <a:gd name="T76" fmla="*/ 0 w 2458"/>
                <a:gd name="T77" fmla="*/ 0 h 2359"/>
                <a:gd name="T78" fmla="*/ 0 w 2458"/>
                <a:gd name="T79" fmla="*/ 0 h 2359"/>
                <a:gd name="T80" fmla="*/ 0 w 2458"/>
                <a:gd name="T81" fmla="*/ 0 h 2359"/>
                <a:gd name="T82" fmla="*/ 0 w 2458"/>
                <a:gd name="T83" fmla="*/ 0 h 2359"/>
                <a:gd name="T84" fmla="*/ 0 w 2458"/>
                <a:gd name="T85" fmla="*/ 0 h 2359"/>
                <a:gd name="T86" fmla="*/ 0 w 2458"/>
                <a:gd name="T87" fmla="*/ 0 h 2359"/>
                <a:gd name="T88" fmla="*/ 0 w 2458"/>
                <a:gd name="T89" fmla="*/ 0 h 2359"/>
                <a:gd name="T90" fmla="*/ 0 w 2458"/>
                <a:gd name="T91" fmla="*/ 0 h 2359"/>
                <a:gd name="T92" fmla="*/ 0 w 2458"/>
                <a:gd name="T93" fmla="*/ 0 h 2359"/>
                <a:gd name="T94" fmla="*/ 0 w 2458"/>
                <a:gd name="T95" fmla="*/ 0 h 2359"/>
                <a:gd name="T96" fmla="*/ 0 w 2458"/>
                <a:gd name="T97" fmla="*/ 0 h 2359"/>
                <a:gd name="T98" fmla="*/ 0 w 2458"/>
                <a:gd name="T99" fmla="*/ 0 h 2359"/>
                <a:gd name="T100" fmla="*/ 0 w 2458"/>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8"/>
                <a:gd name="T154" fmla="*/ 0 h 2359"/>
                <a:gd name="T155" fmla="*/ 2458 w 2458"/>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8" h="2359">
                  <a:moveTo>
                    <a:pt x="2458" y="1806"/>
                  </a:moveTo>
                  <a:lnTo>
                    <a:pt x="2408" y="1819"/>
                  </a:lnTo>
                  <a:lnTo>
                    <a:pt x="2347" y="1868"/>
                  </a:lnTo>
                  <a:lnTo>
                    <a:pt x="2249" y="1930"/>
                  </a:lnTo>
                  <a:lnTo>
                    <a:pt x="2187" y="1966"/>
                  </a:lnTo>
                  <a:lnTo>
                    <a:pt x="2088" y="2028"/>
                  </a:lnTo>
                  <a:lnTo>
                    <a:pt x="1990" y="2114"/>
                  </a:lnTo>
                  <a:lnTo>
                    <a:pt x="1917" y="2126"/>
                  </a:lnTo>
                  <a:lnTo>
                    <a:pt x="1868" y="2175"/>
                  </a:lnTo>
                  <a:lnTo>
                    <a:pt x="1806" y="2200"/>
                  </a:lnTo>
                  <a:lnTo>
                    <a:pt x="1732" y="2261"/>
                  </a:lnTo>
                  <a:lnTo>
                    <a:pt x="1646" y="2298"/>
                  </a:lnTo>
                  <a:lnTo>
                    <a:pt x="1609" y="2311"/>
                  </a:lnTo>
                  <a:lnTo>
                    <a:pt x="1573" y="2359"/>
                  </a:lnTo>
                  <a:lnTo>
                    <a:pt x="1536" y="2359"/>
                  </a:lnTo>
                  <a:lnTo>
                    <a:pt x="1475" y="2359"/>
                  </a:lnTo>
                  <a:lnTo>
                    <a:pt x="1450" y="2273"/>
                  </a:lnTo>
                  <a:lnTo>
                    <a:pt x="1413" y="2200"/>
                  </a:lnTo>
                  <a:lnTo>
                    <a:pt x="1351" y="2200"/>
                  </a:lnTo>
                  <a:lnTo>
                    <a:pt x="1278" y="2150"/>
                  </a:lnTo>
                  <a:lnTo>
                    <a:pt x="1180" y="2077"/>
                  </a:lnTo>
                  <a:lnTo>
                    <a:pt x="1118" y="2003"/>
                  </a:lnTo>
                  <a:lnTo>
                    <a:pt x="1056" y="1991"/>
                  </a:lnTo>
                  <a:lnTo>
                    <a:pt x="1019" y="1905"/>
                  </a:lnTo>
                  <a:lnTo>
                    <a:pt x="933" y="1819"/>
                  </a:lnTo>
                  <a:lnTo>
                    <a:pt x="860" y="1745"/>
                  </a:lnTo>
                  <a:lnTo>
                    <a:pt x="835" y="1696"/>
                  </a:lnTo>
                  <a:lnTo>
                    <a:pt x="761" y="1658"/>
                  </a:lnTo>
                  <a:lnTo>
                    <a:pt x="699" y="1622"/>
                  </a:lnTo>
                  <a:lnTo>
                    <a:pt x="577" y="1574"/>
                  </a:lnTo>
                  <a:lnTo>
                    <a:pt x="504" y="1536"/>
                  </a:lnTo>
                  <a:lnTo>
                    <a:pt x="442" y="1499"/>
                  </a:lnTo>
                  <a:lnTo>
                    <a:pt x="343" y="1450"/>
                  </a:lnTo>
                  <a:lnTo>
                    <a:pt x="282" y="1450"/>
                  </a:lnTo>
                  <a:lnTo>
                    <a:pt x="220" y="1413"/>
                  </a:lnTo>
                  <a:lnTo>
                    <a:pt x="159" y="1364"/>
                  </a:lnTo>
                  <a:lnTo>
                    <a:pt x="86" y="1290"/>
                  </a:lnTo>
                  <a:lnTo>
                    <a:pt x="23" y="1241"/>
                  </a:lnTo>
                  <a:lnTo>
                    <a:pt x="0" y="1204"/>
                  </a:lnTo>
                  <a:lnTo>
                    <a:pt x="0" y="1118"/>
                  </a:lnTo>
                  <a:lnTo>
                    <a:pt x="0" y="1082"/>
                  </a:lnTo>
                  <a:lnTo>
                    <a:pt x="23" y="996"/>
                  </a:lnTo>
                  <a:lnTo>
                    <a:pt x="86" y="959"/>
                  </a:lnTo>
                  <a:lnTo>
                    <a:pt x="159" y="909"/>
                  </a:lnTo>
                  <a:lnTo>
                    <a:pt x="220" y="909"/>
                  </a:lnTo>
                  <a:lnTo>
                    <a:pt x="282" y="873"/>
                  </a:lnTo>
                  <a:lnTo>
                    <a:pt x="343" y="873"/>
                  </a:lnTo>
                  <a:lnTo>
                    <a:pt x="404" y="873"/>
                  </a:lnTo>
                  <a:lnTo>
                    <a:pt x="479" y="873"/>
                  </a:lnTo>
                  <a:lnTo>
                    <a:pt x="540" y="836"/>
                  </a:lnTo>
                  <a:lnTo>
                    <a:pt x="602" y="787"/>
                  </a:lnTo>
                  <a:lnTo>
                    <a:pt x="676" y="787"/>
                  </a:lnTo>
                  <a:lnTo>
                    <a:pt x="737" y="750"/>
                  </a:lnTo>
                  <a:lnTo>
                    <a:pt x="799" y="701"/>
                  </a:lnTo>
                  <a:lnTo>
                    <a:pt x="860" y="664"/>
                  </a:lnTo>
                  <a:lnTo>
                    <a:pt x="933" y="626"/>
                  </a:lnTo>
                  <a:lnTo>
                    <a:pt x="994" y="578"/>
                  </a:lnTo>
                  <a:lnTo>
                    <a:pt x="1056" y="578"/>
                  </a:lnTo>
                  <a:lnTo>
                    <a:pt x="1094" y="492"/>
                  </a:lnTo>
                  <a:lnTo>
                    <a:pt x="1094" y="418"/>
                  </a:lnTo>
                  <a:lnTo>
                    <a:pt x="1056" y="332"/>
                  </a:lnTo>
                  <a:lnTo>
                    <a:pt x="1056" y="295"/>
                  </a:lnTo>
                  <a:lnTo>
                    <a:pt x="1056" y="247"/>
                  </a:lnTo>
                  <a:lnTo>
                    <a:pt x="1056" y="209"/>
                  </a:lnTo>
                  <a:lnTo>
                    <a:pt x="1118" y="209"/>
                  </a:lnTo>
                  <a:lnTo>
                    <a:pt x="1180" y="161"/>
                  </a:lnTo>
                  <a:lnTo>
                    <a:pt x="1253" y="86"/>
                  </a:lnTo>
                  <a:lnTo>
                    <a:pt x="1314" y="86"/>
                  </a:lnTo>
                  <a:lnTo>
                    <a:pt x="1376" y="37"/>
                  </a:lnTo>
                  <a:lnTo>
                    <a:pt x="1450" y="37"/>
                  </a:lnTo>
                  <a:lnTo>
                    <a:pt x="1511" y="37"/>
                  </a:lnTo>
                  <a:lnTo>
                    <a:pt x="1573" y="0"/>
                  </a:lnTo>
                  <a:lnTo>
                    <a:pt x="1634" y="0"/>
                  </a:lnTo>
                  <a:lnTo>
                    <a:pt x="1695" y="0"/>
                  </a:lnTo>
                  <a:lnTo>
                    <a:pt x="1770" y="0"/>
                  </a:lnTo>
                  <a:lnTo>
                    <a:pt x="1831" y="0"/>
                  </a:lnTo>
                  <a:lnTo>
                    <a:pt x="1892" y="0"/>
                  </a:lnTo>
                  <a:lnTo>
                    <a:pt x="1954" y="0"/>
                  </a:lnTo>
                  <a:lnTo>
                    <a:pt x="2027" y="0"/>
                  </a:lnTo>
                  <a:lnTo>
                    <a:pt x="2088" y="0"/>
                  </a:lnTo>
                  <a:lnTo>
                    <a:pt x="2151" y="0"/>
                  </a:lnTo>
                  <a:lnTo>
                    <a:pt x="2212" y="0"/>
                  </a:lnTo>
                  <a:lnTo>
                    <a:pt x="2285" y="0"/>
                  </a:lnTo>
                  <a:lnTo>
                    <a:pt x="2347" y="0"/>
                  </a:lnTo>
                  <a:lnTo>
                    <a:pt x="2371" y="0"/>
                  </a:lnTo>
                  <a:lnTo>
                    <a:pt x="2347" y="86"/>
                  </a:lnTo>
                  <a:lnTo>
                    <a:pt x="2347" y="161"/>
                  </a:lnTo>
                  <a:lnTo>
                    <a:pt x="2310" y="247"/>
                  </a:lnTo>
                  <a:lnTo>
                    <a:pt x="2285" y="332"/>
                  </a:lnTo>
                  <a:lnTo>
                    <a:pt x="2212" y="369"/>
                  </a:lnTo>
                  <a:lnTo>
                    <a:pt x="2249" y="455"/>
                  </a:lnTo>
                  <a:lnTo>
                    <a:pt x="2310" y="541"/>
                  </a:lnTo>
                  <a:lnTo>
                    <a:pt x="2360" y="615"/>
                  </a:lnTo>
                  <a:lnTo>
                    <a:pt x="2371" y="701"/>
                  </a:lnTo>
                  <a:lnTo>
                    <a:pt x="2371" y="787"/>
                  </a:lnTo>
                  <a:lnTo>
                    <a:pt x="2458" y="1806"/>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00" name="Freeform 148"/>
            <p:cNvSpPr>
              <a:spLocks/>
            </p:cNvSpPr>
            <p:nvPr/>
          </p:nvSpPr>
          <p:spPr bwMode="auto">
            <a:xfrm>
              <a:off x="2578" y="2084"/>
              <a:ext cx="377" cy="389"/>
            </a:xfrm>
            <a:custGeom>
              <a:avLst/>
              <a:gdLst>
                <a:gd name="T0" fmla="*/ 0 w 1132"/>
                <a:gd name="T1" fmla="*/ 0 h 1168"/>
                <a:gd name="T2" fmla="*/ 0 w 1132"/>
                <a:gd name="T3" fmla="*/ 0 h 1168"/>
                <a:gd name="T4" fmla="*/ 0 w 1132"/>
                <a:gd name="T5" fmla="*/ 0 h 1168"/>
                <a:gd name="T6" fmla="*/ 0 w 1132"/>
                <a:gd name="T7" fmla="*/ 0 h 1168"/>
                <a:gd name="T8" fmla="*/ 0 w 1132"/>
                <a:gd name="T9" fmla="*/ 0 h 1168"/>
                <a:gd name="T10" fmla="*/ 0 w 1132"/>
                <a:gd name="T11" fmla="*/ 0 h 1168"/>
                <a:gd name="T12" fmla="*/ 0 w 1132"/>
                <a:gd name="T13" fmla="*/ 0 h 1168"/>
                <a:gd name="T14" fmla="*/ 0 w 1132"/>
                <a:gd name="T15" fmla="*/ 0 h 1168"/>
                <a:gd name="T16" fmla="*/ 0 w 1132"/>
                <a:gd name="T17" fmla="*/ 0 h 1168"/>
                <a:gd name="T18" fmla="*/ 0 w 1132"/>
                <a:gd name="T19" fmla="*/ 0 h 1168"/>
                <a:gd name="T20" fmla="*/ 0 w 1132"/>
                <a:gd name="T21" fmla="*/ 0 h 1168"/>
                <a:gd name="T22" fmla="*/ 0 w 1132"/>
                <a:gd name="T23" fmla="*/ 0 h 1168"/>
                <a:gd name="T24" fmla="*/ 0 w 1132"/>
                <a:gd name="T25" fmla="*/ 0 h 1168"/>
                <a:gd name="T26" fmla="*/ 0 w 1132"/>
                <a:gd name="T27" fmla="*/ 0 h 1168"/>
                <a:gd name="T28" fmla="*/ 0 w 1132"/>
                <a:gd name="T29" fmla="*/ 0 h 1168"/>
                <a:gd name="T30" fmla="*/ 0 w 1132"/>
                <a:gd name="T31" fmla="*/ 0 h 1168"/>
                <a:gd name="T32" fmla="*/ 0 w 1132"/>
                <a:gd name="T33" fmla="*/ 0 h 1168"/>
                <a:gd name="T34" fmla="*/ 0 w 1132"/>
                <a:gd name="T35" fmla="*/ 0 h 1168"/>
                <a:gd name="T36" fmla="*/ 0 w 1132"/>
                <a:gd name="T37" fmla="*/ 0 h 1168"/>
                <a:gd name="T38" fmla="*/ 0 w 1132"/>
                <a:gd name="T39" fmla="*/ 0 h 1168"/>
                <a:gd name="T40" fmla="*/ 0 w 1132"/>
                <a:gd name="T41" fmla="*/ 0 h 1168"/>
                <a:gd name="T42" fmla="*/ 0 w 1132"/>
                <a:gd name="T43" fmla="*/ 0 h 1168"/>
                <a:gd name="T44" fmla="*/ 0 w 1132"/>
                <a:gd name="T45" fmla="*/ 0 h 1168"/>
                <a:gd name="T46" fmla="*/ 0 w 1132"/>
                <a:gd name="T47" fmla="*/ 0 h 1168"/>
                <a:gd name="T48" fmla="*/ 0 w 1132"/>
                <a:gd name="T49" fmla="*/ 0 h 1168"/>
                <a:gd name="T50" fmla="*/ 0 w 1132"/>
                <a:gd name="T51" fmla="*/ 0 h 1168"/>
                <a:gd name="T52" fmla="*/ 0 w 1132"/>
                <a:gd name="T53" fmla="*/ 0 h 1168"/>
                <a:gd name="T54" fmla="*/ 0 w 1132"/>
                <a:gd name="T55" fmla="*/ 0 h 1168"/>
                <a:gd name="T56" fmla="*/ 0 w 1132"/>
                <a:gd name="T57" fmla="*/ 0 h 1168"/>
                <a:gd name="T58" fmla="*/ 0 w 1132"/>
                <a:gd name="T59" fmla="*/ 0 h 1168"/>
                <a:gd name="T60" fmla="*/ 0 w 1132"/>
                <a:gd name="T61" fmla="*/ 0 h 1168"/>
                <a:gd name="T62" fmla="*/ 0 w 1132"/>
                <a:gd name="T63" fmla="*/ 0 h 1168"/>
                <a:gd name="T64" fmla="*/ 0 w 1132"/>
                <a:gd name="T65" fmla="*/ 0 h 1168"/>
                <a:gd name="T66" fmla="*/ 0 w 1132"/>
                <a:gd name="T67" fmla="*/ 0 h 1168"/>
                <a:gd name="T68" fmla="*/ 0 w 1132"/>
                <a:gd name="T69" fmla="*/ 0 h 1168"/>
                <a:gd name="T70" fmla="*/ 0 w 1132"/>
                <a:gd name="T71" fmla="*/ 0 h 1168"/>
                <a:gd name="T72" fmla="*/ 0 w 1132"/>
                <a:gd name="T73" fmla="*/ 0 h 1168"/>
                <a:gd name="T74" fmla="*/ 0 w 1132"/>
                <a:gd name="T75" fmla="*/ 0 h 1168"/>
                <a:gd name="T76" fmla="*/ 0 w 1132"/>
                <a:gd name="T77" fmla="*/ 0 h 1168"/>
                <a:gd name="T78" fmla="*/ 0 w 1132"/>
                <a:gd name="T79" fmla="*/ 0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2"/>
                <a:gd name="T121" fmla="*/ 0 h 1168"/>
                <a:gd name="T122" fmla="*/ 1132 w 1132"/>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2" h="1168">
                  <a:moveTo>
                    <a:pt x="136" y="1168"/>
                  </a:moveTo>
                  <a:lnTo>
                    <a:pt x="99" y="1118"/>
                  </a:lnTo>
                  <a:lnTo>
                    <a:pt x="38" y="1070"/>
                  </a:lnTo>
                  <a:lnTo>
                    <a:pt x="0" y="1032"/>
                  </a:lnTo>
                  <a:lnTo>
                    <a:pt x="75" y="996"/>
                  </a:lnTo>
                  <a:lnTo>
                    <a:pt x="136" y="996"/>
                  </a:lnTo>
                  <a:lnTo>
                    <a:pt x="136" y="910"/>
                  </a:lnTo>
                  <a:lnTo>
                    <a:pt x="136" y="824"/>
                  </a:lnTo>
                  <a:lnTo>
                    <a:pt x="197" y="824"/>
                  </a:lnTo>
                  <a:lnTo>
                    <a:pt x="272" y="787"/>
                  </a:lnTo>
                  <a:lnTo>
                    <a:pt x="333" y="824"/>
                  </a:lnTo>
                  <a:lnTo>
                    <a:pt x="394" y="787"/>
                  </a:lnTo>
                  <a:lnTo>
                    <a:pt x="419" y="824"/>
                  </a:lnTo>
                  <a:lnTo>
                    <a:pt x="492" y="824"/>
                  </a:lnTo>
                  <a:lnTo>
                    <a:pt x="492" y="750"/>
                  </a:lnTo>
                  <a:lnTo>
                    <a:pt x="492" y="701"/>
                  </a:lnTo>
                  <a:lnTo>
                    <a:pt x="456" y="615"/>
                  </a:lnTo>
                  <a:lnTo>
                    <a:pt x="419" y="542"/>
                  </a:lnTo>
                  <a:lnTo>
                    <a:pt x="419" y="456"/>
                  </a:lnTo>
                  <a:lnTo>
                    <a:pt x="456" y="369"/>
                  </a:lnTo>
                  <a:lnTo>
                    <a:pt x="394" y="369"/>
                  </a:lnTo>
                  <a:lnTo>
                    <a:pt x="333" y="369"/>
                  </a:lnTo>
                  <a:lnTo>
                    <a:pt x="295" y="283"/>
                  </a:lnTo>
                  <a:lnTo>
                    <a:pt x="333" y="247"/>
                  </a:lnTo>
                  <a:lnTo>
                    <a:pt x="295" y="247"/>
                  </a:lnTo>
                  <a:lnTo>
                    <a:pt x="357" y="247"/>
                  </a:lnTo>
                  <a:lnTo>
                    <a:pt x="394" y="210"/>
                  </a:lnTo>
                  <a:lnTo>
                    <a:pt x="419" y="210"/>
                  </a:lnTo>
                  <a:lnTo>
                    <a:pt x="492" y="210"/>
                  </a:lnTo>
                  <a:lnTo>
                    <a:pt x="554" y="210"/>
                  </a:lnTo>
                  <a:lnTo>
                    <a:pt x="615" y="247"/>
                  </a:lnTo>
                  <a:lnTo>
                    <a:pt x="676" y="247"/>
                  </a:lnTo>
                  <a:lnTo>
                    <a:pt x="714" y="161"/>
                  </a:lnTo>
                  <a:lnTo>
                    <a:pt x="714" y="86"/>
                  </a:lnTo>
                  <a:lnTo>
                    <a:pt x="776" y="86"/>
                  </a:lnTo>
                  <a:lnTo>
                    <a:pt x="837" y="38"/>
                  </a:lnTo>
                  <a:lnTo>
                    <a:pt x="910" y="38"/>
                  </a:lnTo>
                  <a:lnTo>
                    <a:pt x="971" y="0"/>
                  </a:lnTo>
                  <a:lnTo>
                    <a:pt x="1033" y="0"/>
                  </a:lnTo>
                  <a:lnTo>
                    <a:pt x="1107" y="38"/>
                  </a:lnTo>
                  <a:lnTo>
                    <a:pt x="1132" y="38"/>
                  </a:lnTo>
                  <a:lnTo>
                    <a:pt x="1107" y="38"/>
                  </a:lnTo>
                  <a:lnTo>
                    <a:pt x="1071" y="124"/>
                  </a:lnTo>
                  <a:lnTo>
                    <a:pt x="1071" y="210"/>
                  </a:lnTo>
                  <a:lnTo>
                    <a:pt x="1033" y="283"/>
                  </a:lnTo>
                  <a:lnTo>
                    <a:pt x="1009" y="369"/>
                  </a:lnTo>
                  <a:lnTo>
                    <a:pt x="1033" y="456"/>
                  </a:lnTo>
                  <a:lnTo>
                    <a:pt x="1009" y="542"/>
                  </a:lnTo>
                  <a:lnTo>
                    <a:pt x="971" y="615"/>
                  </a:lnTo>
                  <a:lnTo>
                    <a:pt x="910" y="664"/>
                  </a:lnTo>
                  <a:lnTo>
                    <a:pt x="837" y="701"/>
                  </a:lnTo>
                  <a:lnTo>
                    <a:pt x="776" y="750"/>
                  </a:lnTo>
                  <a:lnTo>
                    <a:pt x="738" y="824"/>
                  </a:lnTo>
                  <a:lnTo>
                    <a:pt x="738" y="910"/>
                  </a:lnTo>
                  <a:lnTo>
                    <a:pt x="676" y="947"/>
                  </a:lnTo>
                  <a:lnTo>
                    <a:pt x="652" y="1032"/>
                  </a:lnTo>
                  <a:lnTo>
                    <a:pt x="615" y="1118"/>
                  </a:lnTo>
                  <a:lnTo>
                    <a:pt x="554" y="1156"/>
                  </a:lnTo>
                  <a:lnTo>
                    <a:pt x="492" y="1118"/>
                  </a:lnTo>
                  <a:lnTo>
                    <a:pt x="419" y="1118"/>
                  </a:lnTo>
                  <a:lnTo>
                    <a:pt x="357" y="1156"/>
                  </a:lnTo>
                  <a:lnTo>
                    <a:pt x="295" y="1118"/>
                  </a:lnTo>
                  <a:lnTo>
                    <a:pt x="234" y="1118"/>
                  </a:lnTo>
                  <a:lnTo>
                    <a:pt x="197" y="1131"/>
                  </a:lnTo>
                  <a:lnTo>
                    <a:pt x="197" y="1143"/>
                  </a:lnTo>
                  <a:lnTo>
                    <a:pt x="173" y="1156"/>
                  </a:lnTo>
                  <a:lnTo>
                    <a:pt x="234" y="1118"/>
                  </a:lnTo>
                  <a:lnTo>
                    <a:pt x="272" y="1118"/>
                  </a:lnTo>
                  <a:lnTo>
                    <a:pt x="136" y="1168"/>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01" name="Freeform 149"/>
            <p:cNvSpPr>
              <a:spLocks/>
            </p:cNvSpPr>
            <p:nvPr/>
          </p:nvSpPr>
          <p:spPr bwMode="auto">
            <a:xfrm>
              <a:off x="2578" y="2084"/>
              <a:ext cx="377" cy="389"/>
            </a:xfrm>
            <a:custGeom>
              <a:avLst/>
              <a:gdLst>
                <a:gd name="T0" fmla="*/ 0 w 1132"/>
                <a:gd name="T1" fmla="*/ 0 h 1168"/>
                <a:gd name="T2" fmla="*/ 0 w 1132"/>
                <a:gd name="T3" fmla="*/ 0 h 1168"/>
                <a:gd name="T4" fmla="*/ 0 w 1132"/>
                <a:gd name="T5" fmla="*/ 0 h 1168"/>
                <a:gd name="T6" fmla="*/ 0 w 1132"/>
                <a:gd name="T7" fmla="*/ 0 h 1168"/>
                <a:gd name="T8" fmla="*/ 0 w 1132"/>
                <a:gd name="T9" fmla="*/ 0 h 1168"/>
                <a:gd name="T10" fmla="*/ 0 w 1132"/>
                <a:gd name="T11" fmla="*/ 0 h 1168"/>
                <a:gd name="T12" fmla="*/ 0 w 1132"/>
                <a:gd name="T13" fmla="*/ 0 h 1168"/>
                <a:gd name="T14" fmla="*/ 0 w 1132"/>
                <a:gd name="T15" fmla="*/ 0 h 1168"/>
                <a:gd name="T16" fmla="*/ 0 w 1132"/>
                <a:gd name="T17" fmla="*/ 0 h 1168"/>
                <a:gd name="T18" fmla="*/ 0 w 1132"/>
                <a:gd name="T19" fmla="*/ 0 h 1168"/>
                <a:gd name="T20" fmla="*/ 0 w 1132"/>
                <a:gd name="T21" fmla="*/ 0 h 1168"/>
                <a:gd name="T22" fmla="*/ 0 w 1132"/>
                <a:gd name="T23" fmla="*/ 0 h 1168"/>
                <a:gd name="T24" fmla="*/ 0 w 1132"/>
                <a:gd name="T25" fmla="*/ 0 h 1168"/>
                <a:gd name="T26" fmla="*/ 0 w 1132"/>
                <a:gd name="T27" fmla="*/ 0 h 1168"/>
                <a:gd name="T28" fmla="*/ 0 w 1132"/>
                <a:gd name="T29" fmla="*/ 0 h 1168"/>
                <a:gd name="T30" fmla="*/ 0 w 1132"/>
                <a:gd name="T31" fmla="*/ 0 h 1168"/>
                <a:gd name="T32" fmla="*/ 0 w 1132"/>
                <a:gd name="T33" fmla="*/ 0 h 1168"/>
                <a:gd name="T34" fmla="*/ 0 w 1132"/>
                <a:gd name="T35" fmla="*/ 0 h 1168"/>
                <a:gd name="T36" fmla="*/ 0 w 1132"/>
                <a:gd name="T37" fmla="*/ 0 h 1168"/>
                <a:gd name="T38" fmla="*/ 0 w 1132"/>
                <a:gd name="T39" fmla="*/ 0 h 1168"/>
                <a:gd name="T40" fmla="*/ 0 w 1132"/>
                <a:gd name="T41" fmla="*/ 0 h 1168"/>
                <a:gd name="T42" fmla="*/ 0 w 1132"/>
                <a:gd name="T43" fmla="*/ 0 h 1168"/>
                <a:gd name="T44" fmla="*/ 0 w 1132"/>
                <a:gd name="T45" fmla="*/ 0 h 1168"/>
                <a:gd name="T46" fmla="*/ 0 w 1132"/>
                <a:gd name="T47" fmla="*/ 0 h 1168"/>
                <a:gd name="T48" fmla="*/ 0 w 1132"/>
                <a:gd name="T49" fmla="*/ 0 h 1168"/>
                <a:gd name="T50" fmla="*/ 0 w 1132"/>
                <a:gd name="T51" fmla="*/ 0 h 1168"/>
                <a:gd name="T52" fmla="*/ 0 w 1132"/>
                <a:gd name="T53" fmla="*/ 0 h 1168"/>
                <a:gd name="T54" fmla="*/ 0 w 1132"/>
                <a:gd name="T55" fmla="*/ 0 h 1168"/>
                <a:gd name="T56" fmla="*/ 0 w 1132"/>
                <a:gd name="T57" fmla="*/ 0 h 1168"/>
                <a:gd name="T58" fmla="*/ 0 w 1132"/>
                <a:gd name="T59" fmla="*/ 0 h 1168"/>
                <a:gd name="T60" fmla="*/ 0 w 1132"/>
                <a:gd name="T61" fmla="*/ 0 h 1168"/>
                <a:gd name="T62" fmla="*/ 0 w 1132"/>
                <a:gd name="T63" fmla="*/ 0 h 1168"/>
                <a:gd name="T64" fmla="*/ 0 w 1132"/>
                <a:gd name="T65" fmla="*/ 0 h 1168"/>
                <a:gd name="T66" fmla="*/ 0 w 1132"/>
                <a:gd name="T67" fmla="*/ 0 h 1168"/>
                <a:gd name="T68" fmla="*/ 0 w 1132"/>
                <a:gd name="T69" fmla="*/ 0 h 1168"/>
                <a:gd name="T70" fmla="*/ 0 w 1132"/>
                <a:gd name="T71" fmla="*/ 0 h 1168"/>
                <a:gd name="T72" fmla="*/ 0 w 1132"/>
                <a:gd name="T73" fmla="*/ 0 h 1168"/>
                <a:gd name="T74" fmla="*/ 0 w 1132"/>
                <a:gd name="T75" fmla="*/ 0 h 1168"/>
                <a:gd name="T76" fmla="*/ 0 w 1132"/>
                <a:gd name="T77" fmla="*/ 0 h 1168"/>
                <a:gd name="T78" fmla="*/ 0 w 1132"/>
                <a:gd name="T79" fmla="*/ 0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2"/>
                <a:gd name="T121" fmla="*/ 0 h 1168"/>
                <a:gd name="T122" fmla="*/ 1132 w 1132"/>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2" h="1168">
                  <a:moveTo>
                    <a:pt x="136" y="1168"/>
                  </a:moveTo>
                  <a:lnTo>
                    <a:pt x="99" y="1118"/>
                  </a:lnTo>
                  <a:lnTo>
                    <a:pt x="38" y="1070"/>
                  </a:lnTo>
                  <a:lnTo>
                    <a:pt x="0" y="1032"/>
                  </a:lnTo>
                  <a:lnTo>
                    <a:pt x="75" y="996"/>
                  </a:lnTo>
                  <a:lnTo>
                    <a:pt x="136" y="996"/>
                  </a:lnTo>
                  <a:lnTo>
                    <a:pt x="136" y="910"/>
                  </a:lnTo>
                  <a:lnTo>
                    <a:pt x="136" y="824"/>
                  </a:lnTo>
                  <a:lnTo>
                    <a:pt x="197" y="824"/>
                  </a:lnTo>
                  <a:lnTo>
                    <a:pt x="272" y="787"/>
                  </a:lnTo>
                  <a:lnTo>
                    <a:pt x="333" y="824"/>
                  </a:lnTo>
                  <a:lnTo>
                    <a:pt x="394" y="787"/>
                  </a:lnTo>
                  <a:lnTo>
                    <a:pt x="419" y="824"/>
                  </a:lnTo>
                  <a:lnTo>
                    <a:pt x="492" y="824"/>
                  </a:lnTo>
                  <a:lnTo>
                    <a:pt x="492" y="750"/>
                  </a:lnTo>
                  <a:lnTo>
                    <a:pt x="492" y="701"/>
                  </a:lnTo>
                  <a:lnTo>
                    <a:pt x="456" y="615"/>
                  </a:lnTo>
                  <a:lnTo>
                    <a:pt x="419" y="542"/>
                  </a:lnTo>
                  <a:lnTo>
                    <a:pt x="419" y="456"/>
                  </a:lnTo>
                  <a:lnTo>
                    <a:pt x="456" y="369"/>
                  </a:lnTo>
                  <a:lnTo>
                    <a:pt x="394" y="369"/>
                  </a:lnTo>
                  <a:lnTo>
                    <a:pt x="333" y="369"/>
                  </a:lnTo>
                  <a:lnTo>
                    <a:pt x="295" y="283"/>
                  </a:lnTo>
                  <a:lnTo>
                    <a:pt x="333" y="247"/>
                  </a:lnTo>
                  <a:lnTo>
                    <a:pt x="295" y="247"/>
                  </a:lnTo>
                  <a:lnTo>
                    <a:pt x="357" y="247"/>
                  </a:lnTo>
                  <a:lnTo>
                    <a:pt x="394" y="210"/>
                  </a:lnTo>
                  <a:lnTo>
                    <a:pt x="419" y="210"/>
                  </a:lnTo>
                  <a:lnTo>
                    <a:pt x="492" y="210"/>
                  </a:lnTo>
                  <a:lnTo>
                    <a:pt x="554" y="210"/>
                  </a:lnTo>
                  <a:lnTo>
                    <a:pt x="615" y="247"/>
                  </a:lnTo>
                  <a:lnTo>
                    <a:pt x="676" y="247"/>
                  </a:lnTo>
                  <a:lnTo>
                    <a:pt x="714" y="161"/>
                  </a:lnTo>
                  <a:lnTo>
                    <a:pt x="714" y="86"/>
                  </a:lnTo>
                  <a:lnTo>
                    <a:pt x="776" y="86"/>
                  </a:lnTo>
                  <a:lnTo>
                    <a:pt x="837" y="38"/>
                  </a:lnTo>
                  <a:lnTo>
                    <a:pt x="910" y="38"/>
                  </a:lnTo>
                  <a:lnTo>
                    <a:pt x="971" y="0"/>
                  </a:lnTo>
                  <a:lnTo>
                    <a:pt x="1033" y="0"/>
                  </a:lnTo>
                  <a:lnTo>
                    <a:pt x="1107" y="38"/>
                  </a:lnTo>
                  <a:lnTo>
                    <a:pt x="1132" y="38"/>
                  </a:lnTo>
                  <a:lnTo>
                    <a:pt x="1107" y="38"/>
                  </a:lnTo>
                  <a:lnTo>
                    <a:pt x="1071" y="124"/>
                  </a:lnTo>
                  <a:lnTo>
                    <a:pt x="1071" y="210"/>
                  </a:lnTo>
                  <a:lnTo>
                    <a:pt x="1033" y="283"/>
                  </a:lnTo>
                  <a:lnTo>
                    <a:pt x="1009" y="369"/>
                  </a:lnTo>
                  <a:lnTo>
                    <a:pt x="1033" y="456"/>
                  </a:lnTo>
                  <a:lnTo>
                    <a:pt x="1009" y="542"/>
                  </a:lnTo>
                  <a:lnTo>
                    <a:pt x="971" y="615"/>
                  </a:lnTo>
                  <a:lnTo>
                    <a:pt x="910" y="664"/>
                  </a:lnTo>
                  <a:lnTo>
                    <a:pt x="837" y="701"/>
                  </a:lnTo>
                  <a:lnTo>
                    <a:pt x="776" y="750"/>
                  </a:lnTo>
                  <a:lnTo>
                    <a:pt x="738" y="824"/>
                  </a:lnTo>
                  <a:lnTo>
                    <a:pt x="738" y="910"/>
                  </a:lnTo>
                  <a:lnTo>
                    <a:pt x="676" y="947"/>
                  </a:lnTo>
                  <a:lnTo>
                    <a:pt x="652" y="1032"/>
                  </a:lnTo>
                  <a:lnTo>
                    <a:pt x="615" y="1118"/>
                  </a:lnTo>
                  <a:lnTo>
                    <a:pt x="554" y="1156"/>
                  </a:lnTo>
                  <a:lnTo>
                    <a:pt x="492" y="1118"/>
                  </a:lnTo>
                  <a:lnTo>
                    <a:pt x="419" y="1118"/>
                  </a:lnTo>
                  <a:lnTo>
                    <a:pt x="357" y="1156"/>
                  </a:lnTo>
                  <a:lnTo>
                    <a:pt x="295" y="1118"/>
                  </a:lnTo>
                  <a:lnTo>
                    <a:pt x="234" y="1118"/>
                  </a:lnTo>
                  <a:lnTo>
                    <a:pt x="197" y="1131"/>
                  </a:lnTo>
                  <a:lnTo>
                    <a:pt x="197" y="1143"/>
                  </a:lnTo>
                  <a:lnTo>
                    <a:pt x="173" y="1156"/>
                  </a:lnTo>
                  <a:lnTo>
                    <a:pt x="234" y="1118"/>
                  </a:lnTo>
                  <a:lnTo>
                    <a:pt x="272" y="1118"/>
                  </a:lnTo>
                  <a:lnTo>
                    <a:pt x="136" y="116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02" name="Freeform 150"/>
            <p:cNvSpPr>
              <a:spLocks/>
            </p:cNvSpPr>
            <p:nvPr/>
          </p:nvSpPr>
          <p:spPr bwMode="auto">
            <a:xfrm>
              <a:off x="2636" y="1998"/>
              <a:ext cx="909" cy="844"/>
            </a:xfrm>
            <a:custGeom>
              <a:avLst/>
              <a:gdLst>
                <a:gd name="T0" fmla="*/ 0 w 2729"/>
                <a:gd name="T1" fmla="*/ 0 h 2531"/>
                <a:gd name="T2" fmla="*/ 0 w 2729"/>
                <a:gd name="T3" fmla="*/ 0 h 2531"/>
                <a:gd name="T4" fmla="*/ 0 w 2729"/>
                <a:gd name="T5" fmla="*/ 0 h 2531"/>
                <a:gd name="T6" fmla="*/ 0 w 2729"/>
                <a:gd name="T7" fmla="*/ 0 h 2531"/>
                <a:gd name="T8" fmla="*/ 0 w 2729"/>
                <a:gd name="T9" fmla="*/ 0 h 2531"/>
                <a:gd name="T10" fmla="*/ 0 w 2729"/>
                <a:gd name="T11" fmla="*/ 0 h 2531"/>
                <a:gd name="T12" fmla="*/ 0 w 2729"/>
                <a:gd name="T13" fmla="*/ 0 h 2531"/>
                <a:gd name="T14" fmla="*/ 0 w 2729"/>
                <a:gd name="T15" fmla="*/ 0 h 2531"/>
                <a:gd name="T16" fmla="*/ 0 w 2729"/>
                <a:gd name="T17" fmla="*/ 0 h 2531"/>
                <a:gd name="T18" fmla="*/ 0 w 2729"/>
                <a:gd name="T19" fmla="*/ 0 h 2531"/>
                <a:gd name="T20" fmla="*/ 0 w 2729"/>
                <a:gd name="T21" fmla="*/ 0 h 2531"/>
                <a:gd name="T22" fmla="*/ 0 w 2729"/>
                <a:gd name="T23" fmla="*/ 0 h 2531"/>
                <a:gd name="T24" fmla="*/ 0 w 2729"/>
                <a:gd name="T25" fmla="*/ 0 h 2531"/>
                <a:gd name="T26" fmla="*/ 0 w 2729"/>
                <a:gd name="T27" fmla="*/ 0 h 2531"/>
                <a:gd name="T28" fmla="*/ 0 w 2729"/>
                <a:gd name="T29" fmla="*/ 0 h 2531"/>
                <a:gd name="T30" fmla="*/ 0 w 2729"/>
                <a:gd name="T31" fmla="*/ 0 h 2531"/>
                <a:gd name="T32" fmla="*/ 0 w 2729"/>
                <a:gd name="T33" fmla="*/ 0 h 2531"/>
                <a:gd name="T34" fmla="*/ 0 w 2729"/>
                <a:gd name="T35" fmla="*/ 0 h 2531"/>
                <a:gd name="T36" fmla="*/ 0 w 2729"/>
                <a:gd name="T37" fmla="*/ 0 h 2531"/>
                <a:gd name="T38" fmla="*/ 0 w 2729"/>
                <a:gd name="T39" fmla="*/ 0 h 2531"/>
                <a:gd name="T40" fmla="*/ 0 w 2729"/>
                <a:gd name="T41" fmla="*/ 0 h 2531"/>
                <a:gd name="T42" fmla="*/ 0 w 2729"/>
                <a:gd name="T43" fmla="*/ 0 h 2531"/>
                <a:gd name="T44" fmla="*/ 0 w 2729"/>
                <a:gd name="T45" fmla="*/ 0 h 2531"/>
                <a:gd name="T46" fmla="*/ 0 w 2729"/>
                <a:gd name="T47" fmla="*/ 0 h 2531"/>
                <a:gd name="T48" fmla="*/ 0 w 2729"/>
                <a:gd name="T49" fmla="*/ 0 h 2531"/>
                <a:gd name="T50" fmla="*/ 0 w 2729"/>
                <a:gd name="T51" fmla="*/ 0 h 2531"/>
                <a:gd name="T52" fmla="*/ 0 w 2729"/>
                <a:gd name="T53" fmla="*/ 0 h 2531"/>
                <a:gd name="T54" fmla="*/ 0 w 2729"/>
                <a:gd name="T55" fmla="*/ 0 h 2531"/>
                <a:gd name="T56" fmla="*/ 0 w 2729"/>
                <a:gd name="T57" fmla="*/ 0 h 2531"/>
                <a:gd name="T58" fmla="*/ 0 w 2729"/>
                <a:gd name="T59" fmla="*/ 0 h 2531"/>
                <a:gd name="T60" fmla="*/ 0 w 2729"/>
                <a:gd name="T61" fmla="*/ 0 h 2531"/>
                <a:gd name="T62" fmla="*/ 0 w 2729"/>
                <a:gd name="T63" fmla="*/ 0 h 2531"/>
                <a:gd name="T64" fmla="*/ 0 w 2729"/>
                <a:gd name="T65" fmla="*/ 0 h 2531"/>
                <a:gd name="T66" fmla="*/ 0 w 2729"/>
                <a:gd name="T67" fmla="*/ 0 h 2531"/>
                <a:gd name="T68" fmla="*/ 0 w 2729"/>
                <a:gd name="T69" fmla="*/ 0 h 2531"/>
                <a:gd name="T70" fmla="*/ 0 w 2729"/>
                <a:gd name="T71" fmla="*/ 0 h 2531"/>
                <a:gd name="T72" fmla="*/ 0 w 2729"/>
                <a:gd name="T73" fmla="*/ 0 h 2531"/>
                <a:gd name="T74" fmla="*/ 0 w 2729"/>
                <a:gd name="T75" fmla="*/ 0 h 2531"/>
                <a:gd name="T76" fmla="*/ 0 w 2729"/>
                <a:gd name="T77" fmla="*/ 0 h 2531"/>
                <a:gd name="T78" fmla="*/ 0 w 2729"/>
                <a:gd name="T79" fmla="*/ 0 h 2531"/>
                <a:gd name="T80" fmla="*/ 0 w 2729"/>
                <a:gd name="T81" fmla="*/ 0 h 2531"/>
                <a:gd name="T82" fmla="*/ 0 w 2729"/>
                <a:gd name="T83" fmla="*/ 0 h 2531"/>
                <a:gd name="T84" fmla="*/ 0 w 2729"/>
                <a:gd name="T85" fmla="*/ 0 h 2531"/>
                <a:gd name="T86" fmla="*/ 0 w 2729"/>
                <a:gd name="T87" fmla="*/ 0 h 2531"/>
                <a:gd name="T88" fmla="*/ 0 w 2729"/>
                <a:gd name="T89" fmla="*/ 0 h 2531"/>
                <a:gd name="T90" fmla="*/ 0 w 2729"/>
                <a:gd name="T91" fmla="*/ 0 h 25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9"/>
                <a:gd name="T139" fmla="*/ 0 h 2531"/>
                <a:gd name="T140" fmla="*/ 2729 w 2729"/>
                <a:gd name="T141" fmla="*/ 2531 h 25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9" h="2531">
                  <a:moveTo>
                    <a:pt x="2556" y="1499"/>
                  </a:moveTo>
                  <a:lnTo>
                    <a:pt x="2593" y="1647"/>
                  </a:lnTo>
                  <a:lnTo>
                    <a:pt x="2630" y="1745"/>
                  </a:lnTo>
                  <a:lnTo>
                    <a:pt x="2704" y="1831"/>
                  </a:lnTo>
                  <a:lnTo>
                    <a:pt x="2630" y="1831"/>
                  </a:lnTo>
                  <a:lnTo>
                    <a:pt x="2568" y="1831"/>
                  </a:lnTo>
                  <a:lnTo>
                    <a:pt x="2507" y="1867"/>
                  </a:lnTo>
                  <a:lnTo>
                    <a:pt x="2446" y="1867"/>
                  </a:lnTo>
                  <a:lnTo>
                    <a:pt x="2372" y="1917"/>
                  </a:lnTo>
                  <a:lnTo>
                    <a:pt x="2348" y="2003"/>
                  </a:lnTo>
                  <a:lnTo>
                    <a:pt x="2409" y="2039"/>
                  </a:lnTo>
                  <a:lnTo>
                    <a:pt x="2409" y="2126"/>
                  </a:lnTo>
                  <a:lnTo>
                    <a:pt x="2409" y="2199"/>
                  </a:lnTo>
                  <a:lnTo>
                    <a:pt x="2372" y="2285"/>
                  </a:lnTo>
                  <a:lnTo>
                    <a:pt x="2446" y="2371"/>
                  </a:lnTo>
                  <a:lnTo>
                    <a:pt x="2507" y="2407"/>
                  </a:lnTo>
                  <a:lnTo>
                    <a:pt x="2568" y="2445"/>
                  </a:lnTo>
                  <a:lnTo>
                    <a:pt x="2568" y="2531"/>
                  </a:lnTo>
                  <a:lnTo>
                    <a:pt x="2507" y="2531"/>
                  </a:lnTo>
                  <a:lnTo>
                    <a:pt x="2446" y="2494"/>
                  </a:lnTo>
                  <a:lnTo>
                    <a:pt x="2372" y="2445"/>
                  </a:lnTo>
                  <a:lnTo>
                    <a:pt x="2311" y="2407"/>
                  </a:lnTo>
                  <a:lnTo>
                    <a:pt x="2249" y="2371"/>
                  </a:lnTo>
                  <a:lnTo>
                    <a:pt x="2187" y="2321"/>
                  </a:lnTo>
                  <a:lnTo>
                    <a:pt x="2114" y="2285"/>
                  </a:lnTo>
                  <a:lnTo>
                    <a:pt x="2053" y="2321"/>
                  </a:lnTo>
                  <a:lnTo>
                    <a:pt x="1991" y="2285"/>
                  </a:lnTo>
                  <a:lnTo>
                    <a:pt x="1930" y="2248"/>
                  </a:lnTo>
                  <a:lnTo>
                    <a:pt x="1856" y="2199"/>
                  </a:lnTo>
                  <a:lnTo>
                    <a:pt x="1794" y="2199"/>
                  </a:lnTo>
                  <a:lnTo>
                    <a:pt x="1733" y="2199"/>
                  </a:lnTo>
                  <a:lnTo>
                    <a:pt x="1696" y="2199"/>
                  </a:lnTo>
                  <a:lnTo>
                    <a:pt x="1635" y="2199"/>
                  </a:lnTo>
                  <a:lnTo>
                    <a:pt x="1574" y="2199"/>
                  </a:lnTo>
                  <a:lnTo>
                    <a:pt x="1499" y="2199"/>
                  </a:lnTo>
                  <a:lnTo>
                    <a:pt x="1438" y="2199"/>
                  </a:lnTo>
                  <a:lnTo>
                    <a:pt x="1413" y="2126"/>
                  </a:lnTo>
                  <a:lnTo>
                    <a:pt x="1413" y="2039"/>
                  </a:lnTo>
                  <a:lnTo>
                    <a:pt x="1413" y="1953"/>
                  </a:lnTo>
                  <a:lnTo>
                    <a:pt x="1377" y="1867"/>
                  </a:lnTo>
                  <a:lnTo>
                    <a:pt x="1340" y="1781"/>
                  </a:lnTo>
                  <a:lnTo>
                    <a:pt x="1315" y="1708"/>
                  </a:lnTo>
                  <a:lnTo>
                    <a:pt x="1254" y="1708"/>
                  </a:lnTo>
                  <a:lnTo>
                    <a:pt x="1180" y="1708"/>
                  </a:lnTo>
                  <a:lnTo>
                    <a:pt x="1118" y="1708"/>
                  </a:lnTo>
                  <a:lnTo>
                    <a:pt x="1093" y="1781"/>
                  </a:lnTo>
                  <a:lnTo>
                    <a:pt x="1020" y="1831"/>
                  </a:lnTo>
                  <a:lnTo>
                    <a:pt x="959" y="1781"/>
                  </a:lnTo>
                  <a:lnTo>
                    <a:pt x="898" y="1831"/>
                  </a:lnTo>
                  <a:lnTo>
                    <a:pt x="836" y="1781"/>
                  </a:lnTo>
                  <a:lnTo>
                    <a:pt x="798" y="1708"/>
                  </a:lnTo>
                  <a:lnTo>
                    <a:pt x="762" y="1622"/>
                  </a:lnTo>
                  <a:lnTo>
                    <a:pt x="737" y="1536"/>
                  </a:lnTo>
                  <a:lnTo>
                    <a:pt x="664" y="1536"/>
                  </a:lnTo>
                  <a:lnTo>
                    <a:pt x="639" y="1536"/>
                  </a:lnTo>
                  <a:lnTo>
                    <a:pt x="565" y="1536"/>
                  </a:lnTo>
                  <a:lnTo>
                    <a:pt x="479" y="1536"/>
                  </a:lnTo>
                  <a:lnTo>
                    <a:pt x="442" y="1536"/>
                  </a:lnTo>
                  <a:lnTo>
                    <a:pt x="381" y="1536"/>
                  </a:lnTo>
                  <a:lnTo>
                    <a:pt x="319" y="1536"/>
                  </a:lnTo>
                  <a:lnTo>
                    <a:pt x="221" y="1536"/>
                  </a:lnTo>
                  <a:lnTo>
                    <a:pt x="184" y="1584"/>
                  </a:lnTo>
                  <a:lnTo>
                    <a:pt x="122" y="1584"/>
                  </a:lnTo>
                  <a:lnTo>
                    <a:pt x="61" y="1584"/>
                  </a:lnTo>
                  <a:lnTo>
                    <a:pt x="24" y="1536"/>
                  </a:lnTo>
                  <a:lnTo>
                    <a:pt x="24" y="1461"/>
                  </a:lnTo>
                  <a:lnTo>
                    <a:pt x="0" y="1413"/>
                  </a:lnTo>
                  <a:lnTo>
                    <a:pt x="61" y="1375"/>
                  </a:lnTo>
                  <a:lnTo>
                    <a:pt x="99" y="1375"/>
                  </a:lnTo>
                  <a:lnTo>
                    <a:pt x="61" y="1375"/>
                  </a:lnTo>
                  <a:lnTo>
                    <a:pt x="13" y="1425"/>
                  </a:lnTo>
                  <a:lnTo>
                    <a:pt x="24" y="1400"/>
                  </a:lnTo>
                  <a:lnTo>
                    <a:pt x="61" y="1375"/>
                  </a:lnTo>
                  <a:lnTo>
                    <a:pt x="122" y="1375"/>
                  </a:lnTo>
                  <a:lnTo>
                    <a:pt x="184" y="1413"/>
                  </a:lnTo>
                  <a:lnTo>
                    <a:pt x="246" y="1375"/>
                  </a:lnTo>
                  <a:lnTo>
                    <a:pt x="319" y="1375"/>
                  </a:lnTo>
                  <a:lnTo>
                    <a:pt x="381" y="1413"/>
                  </a:lnTo>
                  <a:lnTo>
                    <a:pt x="442" y="1375"/>
                  </a:lnTo>
                  <a:lnTo>
                    <a:pt x="479" y="1289"/>
                  </a:lnTo>
                  <a:lnTo>
                    <a:pt x="503" y="1204"/>
                  </a:lnTo>
                  <a:lnTo>
                    <a:pt x="565" y="1167"/>
                  </a:lnTo>
                  <a:lnTo>
                    <a:pt x="565" y="1081"/>
                  </a:lnTo>
                  <a:lnTo>
                    <a:pt x="603" y="994"/>
                  </a:lnTo>
                  <a:lnTo>
                    <a:pt x="664" y="958"/>
                  </a:lnTo>
                  <a:lnTo>
                    <a:pt x="737" y="921"/>
                  </a:lnTo>
                  <a:lnTo>
                    <a:pt x="798" y="872"/>
                  </a:lnTo>
                  <a:lnTo>
                    <a:pt x="836" y="799"/>
                  </a:lnTo>
                  <a:lnTo>
                    <a:pt x="860" y="713"/>
                  </a:lnTo>
                  <a:lnTo>
                    <a:pt x="836" y="626"/>
                  </a:lnTo>
                  <a:lnTo>
                    <a:pt x="860" y="540"/>
                  </a:lnTo>
                  <a:lnTo>
                    <a:pt x="898" y="467"/>
                  </a:lnTo>
                  <a:lnTo>
                    <a:pt x="898" y="381"/>
                  </a:lnTo>
                  <a:lnTo>
                    <a:pt x="934" y="295"/>
                  </a:lnTo>
                  <a:lnTo>
                    <a:pt x="959" y="221"/>
                  </a:lnTo>
                  <a:lnTo>
                    <a:pt x="995" y="172"/>
                  </a:lnTo>
                  <a:lnTo>
                    <a:pt x="1057" y="135"/>
                  </a:lnTo>
                  <a:lnTo>
                    <a:pt x="1118" y="135"/>
                  </a:lnTo>
                  <a:lnTo>
                    <a:pt x="1180" y="172"/>
                  </a:lnTo>
                  <a:lnTo>
                    <a:pt x="1254" y="172"/>
                  </a:lnTo>
                  <a:lnTo>
                    <a:pt x="1315" y="221"/>
                  </a:lnTo>
                  <a:lnTo>
                    <a:pt x="1377" y="221"/>
                  </a:lnTo>
                  <a:lnTo>
                    <a:pt x="1438" y="221"/>
                  </a:lnTo>
                  <a:lnTo>
                    <a:pt x="1499" y="221"/>
                  </a:lnTo>
                  <a:lnTo>
                    <a:pt x="1536" y="135"/>
                  </a:lnTo>
                  <a:lnTo>
                    <a:pt x="1597" y="135"/>
                  </a:lnTo>
                  <a:lnTo>
                    <a:pt x="1672" y="135"/>
                  </a:lnTo>
                  <a:lnTo>
                    <a:pt x="1733" y="135"/>
                  </a:lnTo>
                  <a:lnTo>
                    <a:pt x="1794" y="135"/>
                  </a:lnTo>
                  <a:lnTo>
                    <a:pt x="1856" y="86"/>
                  </a:lnTo>
                  <a:lnTo>
                    <a:pt x="1930" y="86"/>
                  </a:lnTo>
                  <a:lnTo>
                    <a:pt x="1991" y="86"/>
                  </a:lnTo>
                  <a:lnTo>
                    <a:pt x="2053" y="48"/>
                  </a:lnTo>
                  <a:lnTo>
                    <a:pt x="2114" y="48"/>
                  </a:lnTo>
                  <a:lnTo>
                    <a:pt x="2151" y="0"/>
                  </a:lnTo>
                  <a:lnTo>
                    <a:pt x="2212" y="86"/>
                  </a:lnTo>
                  <a:lnTo>
                    <a:pt x="2273" y="172"/>
                  </a:lnTo>
                  <a:lnTo>
                    <a:pt x="2348" y="221"/>
                  </a:lnTo>
                  <a:lnTo>
                    <a:pt x="2409" y="221"/>
                  </a:lnTo>
                  <a:lnTo>
                    <a:pt x="2470" y="221"/>
                  </a:lnTo>
                  <a:lnTo>
                    <a:pt x="2532" y="221"/>
                  </a:lnTo>
                  <a:lnTo>
                    <a:pt x="2606" y="221"/>
                  </a:lnTo>
                  <a:lnTo>
                    <a:pt x="2667" y="295"/>
                  </a:lnTo>
                  <a:lnTo>
                    <a:pt x="2729" y="295"/>
                  </a:lnTo>
                  <a:lnTo>
                    <a:pt x="2482" y="1044"/>
                  </a:lnTo>
                  <a:lnTo>
                    <a:pt x="2470" y="1081"/>
                  </a:lnTo>
                  <a:lnTo>
                    <a:pt x="2507" y="1228"/>
                  </a:lnTo>
                  <a:lnTo>
                    <a:pt x="2482" y="1081"/>
                  </a:lnTo>
                  <a:lnTo>
                    <a:pt x="2556" y="1499"/>
                  </a:lnTo>
                  <a:close/>
                </a:path>
              </a:pathLst>
            </a:custGeom>
            <a:solidFill>
              <a:srgbClr val="99FF66"/>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03" name="Freeform 151"/>
            <p:cNvSpPr>
              <a:spLocks/>
            </p:cNvSpPr>
            <p:nvPr/>
          </p:nvSpPr>
          <p:spPr bwMode="auto">
            <a:xfrm>
              <a:off x="2636" y="1998"/>
              <a:ext cx="909" cy="844"/>
            </a:xfrm>
            <a:custGeom>
              <a:avLst/>
              <a:gdLst>
                <a:gd name="T0" fmla="*/ 0 w 2729"/>
                <a:gd name="T1" fmla="*/ 0 h 2531"/>
                <a:gd name="T2" fmla="*/ 0 w 2729"/>
                <a:gd name="T3" fmla="*/ 0 h 2531"/>
                <a:gd name="T4" fmla="*/ 0 w 2729"/>
                <a:gd name="T5" fmla="*/ 0 h 2531"/>
                <a:gd name="T6" fmla="*/ 0 w 2729"/>
                <a:gd name="T7" fmla="*/ 0 h 2531"/>
                <a:gd name="T8" fmla="*/ 0 w 2729"/>
                <a:gd name="T9" fmla="*/ 0 h 2531"/>
                <a:gd name="T10" fmla="*/ 0 w 2729"/>
                <a:gd name="T11" fmla="*/ 0 h 2531"/>
                <a:gd name="T12" fmla="*/ 0 w 2729"/>
                <a:gd name="T13" fmla="*/ 0 h 2531"/>
                <a:gd name="T14" fmla="*/ 0 w 2729"/>
                <a:gd name="T15" fmla="*/ 0 h 2531"/>
                <a:gd name="T16" fmla="*/ 0 w 2729"/>
                <a:gd name="T17" fmla="*/ 0 h 2531"/>
                <a:gd name="T18" fmla="*/ 0 w 2729"/>
                <a:gd name="T19" fmla="*/ 0 h 2531"/>
                <a:gd name="T20" fmla="*/ 0 w 2729"/>
                <a:gd name="T21" fmla="*/ 0 h 2531"/>
                <a:gd name="T22" fmla="*/ 0 w 2729"/>
                <a:gd name="T23" fmla="*/ 0 h 2531"/>
                <a:gd name="T24" fmla="*/ 0 w 2729"/>
                <a:gd name="T25" fmla="*/ 0 h 2531"/>
                <a:gd name="T26" fmla="*/ 0 w 2729"/>
                <a:gd name="T27" fmla="*/ 0 h 2531"/>
                <a:gd name="T28" fmla="*/ 0 w 2729"/>
                <a:gd name="T29" fmla="*/ 0 h 2531"/>
                <a:gd name="T30" fmla="*/ 0 w 2729"/>
                <a:gd name="T31" fmla="*/ 0 h 2531"/>
                <a:gd name="T32" fmla="*/ 0 w 2729"/>
                <a:gd name="T33" fmla="*/ 0 h 2531"/>
                <a:gd name="T34" fmla="*/ 0 w 2729"/>
                <a:gd name="T35" fmla="*/ 0 h 2531"/>
                <a:gd name="T36" fmla="*/ 0 w 2729"/>
                <a:gd name="T37" fmla="*/ 0 h 2531"/>
                <a:gd name="T38" fmla="*/ 0 w 2729"/>
                <a:gd name="T39" fmla="*/ 0 h 2531"/>
                <a:gd name="T40" fmla="*/ 0 w 2729"/>
                <a:gd name="T41" fmla="*/ 0 h 2531"/>
                <a:gd name="T42" fmla="*/ 0 w 2729"/>
                <a:gd name="T43" fmla="*/ 0 h 2531"/>
                <a:gd name="T44" fmla="*/ 0 w 2729"/>
                <a:gd name="T45" fmla="*/ 0 h 2531"/>
                <a:gd name="T46" fmla="*/ 0 w 2729"/>
                <a:gd name="T47" fmla="*/ 0 h 2531"/>
                <a:gd name="T48" fmla="*/ 0 w 2729"/>
                <a:gd name="T49" fmla="*/ 0 h 2531"/>
                <a:gd name="T50" fmla="*/ 0 w 2729"/>
                <a:gd name="T51" fmla="*/ 0 h 2531"/>
                <a:gd name="T52" fmla="*/ 0 w 2729"/>
                <a:gd name="T53" fmla="*/ 0 h 2531"/>
                <a:gd name="T54" fmla="*/ 0 w 2729"/>
                <a:gd name="T55" fmla="*/ 0 h 2531"/>
                <a:gd name="T56" fmla="*/ 0 w 2729"/>
                <a:gd name="T57" fmla="*/ 0 h 2531"/>
                <a:gd name="T58" fmla="*/ 0 w 2729"/>
                <a:gd name="T59" fmla="*/ 0 h 2531"/>
                <a:gd name="T60" fmla="*/ 0 w 2729"/>
                <a:gd name="T61" fmla="*/ 0 h 2531"/>
                <a:gd name="T62" fmla="*/ 0 w 2729"/>
                <a:gd name="T63" fmla="*/ 0 h 2531"/>
                <a:gd name="T64" fmla="*/ 0 w 2729"/>
                <a:gd name="T65" fmla="*/ 0 h 2531"/>
                <a:gd name="T66" fmla="*/ 0 w 2729"/>
                <a:gd name="T67" fmla="*/ 0 h 2531"/>
                <a:gd name="T68" fmla="*/ 0 w 2729"/>
                <a:gd name="T69" fmla="*/ 0 h 2531"/>
                <a:gd name="T70" fmla="*/ 0 w 2729"/>
                <a:gd name="T71" fmla="*/ 0 h 2531"/>
                <a:gd name="T72" fmla="*/ 0 w 2729"/>
                <a:gd name="T73" fmla="*/ 0 h 2531"/>
                <a:gd name="T74" fmla="*/ 0 w 2729"/>
                <a:gd name="T75" fmla="*/ 0 h 2531"/>
                <a:gd name="T76" fmla="*/ 0 w 2729"/>
                <a:gd name="T77" fmla="*/ 0 h 2531"/>
                <a:gd name="T78" fmla="*/ 0 w 2729"/>
                <a:gd name="T79" fmla="*/ 0 h 2531"/>
                <a:gd name="T80" fmla="*/ 0 w 2729"/>
                <a:gd name="T81" fmla="*/ 0 h 2531"/>
                <a:gd name="T82" fmla="*/ 0 w 2729"/>
                <a:gd name="T83" fmla="*/ 0 h 2531"/>
                <a:gd name="T84" fmla="*/ 0 w 2729"/>
                <a:gd name="T85" fmla="*/ 0 h 2531"/>
                <a:gd name="T86" fmla="*/ 0 w 2729"/>
                <a:gd name="T87" fmla="*/ 0 h 2531"/>
                <a:gd name="T88" fmla="*/ 0 w 2729"/>
                <a:gd name="T89" fmla="*/ 0 h 2531"/>
                <a:gd name="T90" fmla="*/ 0 w 2729"/>
                <a:gd name="T91" fmla="*/ 0 h 25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9"/>
                <a:gd name="T139" fmla="*/ 0 h 2531"/>
                <a:gd name="T140" fmla="*/ 2729 w 2729"/>
                <a:gd name="T141" fmla="*/ 2531 h 25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9" h="2531">
                  <a:moveTo>
                    <a:pt x="2556" y="1499"/>
                  </a:moveTo>
                  <a:lnTo>
                    <a:pt x="2593" y="1647"/>
                  </a:lnTo>
                  <a:lnTo>
                    <a:pt x="2630" y="1745"/>
                  </a:lnTo>
                  <a:lnTo>
                    <a:pt x="2704" y="1831"/>
                  </a:lnTo>
                  <a:lnTo>
                    <a:pt x="2630" y="1831"/>
                  </a:lnTo>
                  <a:lnTo>
                    <a:pt x="2568" y="1831"/>
                  </a:lnTo>
                  <a:lnTo>
                    <a:pt x="2507" y="1867"/>
                  </a:lnTo>
                  <a:lnTo>
                    <a:pt x="2446" y="1867"/>
                  </a:lnTo>
                  <a:lnTo>
                    <a:pt x="2372" y="1917"/>
                  </a:lnTo>
                  <a:lnTo>
                    <a:pt x="2348" y="2003"/>
                  </a:lnTo>
                  <a:lnTo>
                    <a:pt x="2409" y="2039"/>
                  </a:lnTo>
                  <a:lnTo>
                    <a:pt x="2409" y="2126"/>
                  </a:lnTo>
                  <a:lnTo>
                    <a:pt x="2409" y="2199"/>
                  </a:lnTo>
                  <a:lnTo>
                    <a:pt x="2372" y="2285"/>
                  </a:lnTo>
                  <a:lnTo>
                    <a:pt x="2446" y="2371"/>
                  </a:lnTo>
                  <a:lnTo>
                    <a:pt x="2507" y="2407"/>
                  </a:lnTo>
                  <a:lnTo>
                    <a:pt x="2568" y="2445"/>
                  </a:lnTo>
                  <a:lnTo>
                    <a:pt x="2568" y="2531"/>
                  </a:lnTo>
                  <a:lnTo>
                    <a:pt x="2507" y="2531"/>
                  </a:lnTo>
                  <a:lnTo>
                    <a:pt x="2446" y="2494"/>
                  </a:lnTo>
                  <a:lnTo>
                    <a:pt x="2372" y="2445"/>
                  </a:lnTo>
                  <a:lnTo>
                    <a:pt x="2311" y="2407"/>
                  </a:lnTo>
                  <a:lnTo>
                    <a:pt x="2249" y="2371"/>
                  </a:lnTo>
                  <a:lnTo>
                    <a:pt x="2187" y="2321"/>
                  </a:lnTo>
                  <a:lnTo>
                    <a:pt x="2114" y="2285"/>
                  </a:lnTo>
                  <a:lnTo>
                    <a:pt x="2053" y="2321"/>
                  </a:lnTo>
                  <a:lnTo>
                    <a:pt x="1991" y="2285"/>
                  </a:lnTo>
                  <a:lnTo>
                    <a:pt x="1930" y="2248"/>
                  </a:lnTo>
                  <a:lnTo>
                    <a:pt x="1856" y="2199"/>
                  </a:lnTo>
                  <a:lnTo>
                    <a:pt x="1794" y="2199"/>
                  </a:lnTo>
                  <a:lnTo>
                    <a:pt x="1733" y="2199"/>
                  </a:lnTo>
                  <a:lnTo>
                    <a:pt x="1696" y="2199"/>
                  </a:lnTo>
                  <a:lnTo>
                    <a:pt x="1635" y="2199"/>
                  </a:lnTo>
                  <a:lnTo>
                    <a:pt x="1574" y="2199"/>
                  </a:lnTo>
                  <a:lnTo>
                    <a:pt x="1499" y="2199"/>
                  </a:lnTo>
                  <a:lnTo>
                    <a:pt x="1438" y="2199"/>
                  </a:lnTo>
                  <a:lnTo>
                    <a:pt x="1413" y="2126"/>
                  </a:lnTo>
                  <a:lnTo>
                    <a:pt x="1413" y="2039"/>
                  </a:lnTo>
                  <a:lnTo>
                    <a:pt x="1413" y="1953"/>
                  </a:lnTo>
                  <a:lnTo>
                    <a:pt x="1377" y="1867"/>
                  </a:lnTo>
                  <a:lnTo>
                    <a:pt x="1340" y="1781"/>
                  </a:lnTo>
                  <a:lnTo>
                    <a:pt x="1315" y="1708"/>
                  </a:lnTo>
                  <a:lnTo>
                    <a:pt x="1254" y="1708"/>
                  </a:lnTo>
                  <a:lnTo>
                    <a:pt x="1180" y="1708"/>
                  </a:lnTo>
                  <a:lnTo>
                    <a:pt x="1118" y="1708"/>
                  </a:lnTo>
                  <a:lnTo>
                    <a:pt x="1093" y="1781"/>
                  </a:lnTo>
                  <a:lnTo>
                    <a:pt x="1020" y="1831"/>
                  </a:lnTo>
                  <a:lnTo>
                    <a:pt x="959" y="1781"/>
                  </a:lnTo>
                  <a:lnTo>
                    <a:pt x="898" y="1831"/>
                  </a:lnTo>
                  <a:lnTo>
                    <a:pt x="836" y="1781"/>
                  </a:lnTo>
                  <a:lnTo>
                    <a:pt x="798" y="1708"/>
                  </a:lnTo>
                  <a:lnTo>
                    <a:pt x="762" y="1622"/>
                  </a:lnTo>
                  <a:lnTo>
                    <a:pt x="737" y="1536"/>
                  </a:lnTo>
                  <a:lnTo>
                    <a:pt x="664" y="1536"/>
                  </a:lnTo>
                  <a:lnTo>
                    <a:pt x="639" y="1536"/>
                  </a:lnTo>
                  <a:lnTo>
                    <a:pt x="565" y="1536"/>
                  </a:lnTo>
                  <a:lnTo>
                    <a:pt x="479" y="1536"/>
                  </a:lnTo>
                  <a:lnTo>
                    <a:pt x="442" y="1536"/>
                  </a:lnTo>
                  <a:lnTo>
                    <a:pt x="381" y="1536"/>
                  </a:lnTo>
                  <a:lnTo>
                    <a:pt x="319" y="1536"/>
                  </a:lnTo>
                  <a:lnTo>
                    <a:pt x="221" y="1536"/>
                  </a:lnTo>
                  <a:lnTo>
                    <a:pt x="184" y="1584"/>
                  </a:lnTo>
                  <a:lnTo>
                    <a:pt x="122" y="1584"/>
                  </a:lnTo>
                  <a:lnTo>
                    <a:pt x="61" y="1584"/>
                  </a:lnTo>
                  <a:lnTo>
                    <a:pt x="24" y="1536"/>
                  </a:lnTo>
                  <a:lnTo>
                    <a:pt x="24" y="1461"/>
                  </a:lnTo>
                  <a:lnTo>
                    <a:pt x="0" y="1413"/>
                  </a:lnTo>
                  <a:lnTo>
                    <a:pt x="61" y="1375"/>
                  </a:lnTo>
                  <a:lnTo>
                    <a:pt x="99" y="1375"/>
                  </a:lnTo>
                  <a:lnTo>
                    <a:pt x="61" y="1375"/>
                  </a:lnTo>
                  <a:lnTo>
                    <a:pt x="13" y="1425"/>
                  </a:lnTo>
                  <a:lnTo>
                    <a:pt x="24" y="1400"/>
                  </a:lnTo>
                  <a:lnTo>
                    <a:pt x="61" y="1375"/>
                  </a:lnTo>
                  <a:lnTo>
                    <a:pt x="122" y="1375"/>
                  </a:lnTo>
                  <a:lnTo>
                    <a:pt x="184" y="1413"/>
                  </a:lnTo>
                  <a:lnTo>
                    <a:pt x="246" y="1375"/>
                  </a:lnTo>
                  <a:lnTo>
                    <a:pt x="319" y="1375"/>
                  </a:lnTo>
                  <a:lnTo>
                    <a:pt x="381" y="1413"/>
                  </a:lnTo>
                  <a:lnTo>
                    <a:pt x="442" y="1375"/>
                  </a:lnTo>
                  <a:lnTo>
                    <a:pt x="479" y="1289"/>
                  </a:lnTo>
                  <a:lnTo>
                    <a:pt x="503" y="1204"/>
                  </a:lnTo>
                  <a:lnTo>
                    <a:pt x="565" y="1167"/>
                  </a:lnTo>
                  <a:lnTo>
                    <a:pt x="565" y="1081"/>
                  </a:lnTo>
                  <a:lnTo>
                    <a:pt x="603" y="994"/>
                  </a:lnTo>
                  <a:lnTo>
                    <a:pt x="664" y="958"/>
                  </a:lnTo>
                  <a:lnTo>
                    <a:pt x="737" y="921"/>
                  </a:lnTo>
                  <a:lnTo>
                    <a:pt x="798" y="872"/>
                  </a:lnTo>
                  <a:lnTo>
                    <a:pt x="836" y="799"/>
                  </a:lnTo>
                  <a:lnTo>
                    <a:pt x="860" y="713"/>
                  </a:lnTo>
                  <a:lnTo>
                    <a:pt x="836" y="626"/>
                  </a:lnTo>
                  <a:lnTo>
                    <a:pt x="860" y="540"/>
                  </a:lnTo>
                  <a:lnTo>
                    <a:pt x="898" y="467"/>
                  </a:lnTo>
                  <a:lnTo>
                    <a:pt x="898" y="381"/>
                  </a:lnTo>
                  <a:lnTo>
                    <a:pt x="934" y="295"/>
                  </a:lnTo>
                  <a:lnTo>
                    <a:pt x="959" y="221"/>
                  </a:lnTo>
                  <a:lnTo>
                    <a:pt x="995" y="172"/>
                  </a:lnTo>
                  <a:lnTo>
                    <a:pt x="1057" y="135"/>
                  </a:lnTo>
                  <a:lnTo>
                    <a:pt x="1118" y="135"/>
                  </a:lnTo>
                  <a:lnTo>
                    <a:pt x="1180" y="172"/>
                  </a:lnTo>
                  <a:lnTo>
                    <a:pt x="1254" y="172"/>
                  </a:lnTo>
                  <a:lnTo>
                    <a:pt x="1315" y="221"/>
                  </a:lnTo>
                  <a:lnTo>
                    <a:pt x="1377" y="221"/>
                  </a:lnTo>
                  <a:lnTo>
                    <a:pt x="1438" y="221"/>
                  </a:lnTo>
                  <a:lnTo>
                    <a:pt x="1499" y="221"/>
                  </a:lnTo>
                  <a:lnTo>
                    <a:pt x="1536" y="135"/>
                  </a:lnTo>
                  <a:lnTo>
                    <a:pt x="1597" y="135"/>
                  </a:lnTo>
                  <a:lnTo>
                    <a:pt x="1672" y="135"/>
                  </a:lnTo>
                  <a:lnTo>
                    <a:pt x="1733" y="135"/>
                  </a:lnTo>
                  <a:lnTo>
                    <a:pt x="1794" y="135"/>
                  </a:lnTo>
                  <a:lnTo>
                    <a:pt x="1856" y="86"/>
                  </a:lnTo>
                  <a:lnTo>
                    <a:pt x="1930" y="86"/>
                  </a:lnTo>
                  <a:lnTo>
                    <a:pt x="1991" y="86"/>
                  </a:lnTo>
                  <a:lnTo>
                    <a:pt x="2053" y="48"/>
                  </a:lnTo>
                  <a:lnTo>
                    <a:pt x="2114" y="48"/>
                  </a:lnTo>
                  <a:lnTo>
                    <a:pt x="2151" y="0"/>
                  </a:lnTo>
                  <a:lnTo>
                    <a:pt x="2212" y="86"/>
                  </a:lnTo>
                  <a:lnTo>
                    <a:pt x="2273" y="172"/>
                  </a:lnTo>
                  <a:lnTo>
                    <a:pt x="2348" y="221"/>
                  </a:lnTo>
                  <a:lnTo>
                    <a:pt x="2409" y="221"/>
                  </a:lnTo>
                  <a:lnTo>
                    <a:pt x="2470" y="221"/>
                  </a:lnTo>
                  <a:lnTo>
                    <a:pt x="2532" y="221"/>
                  </a:lnTo>
                  <a:lnTo>
                    <a:pt x="2606" y="221"/>
                  </a:lnTo>
                  <a:lnTo>
                    <a:pt x="2667" y="295"/>
                  </a:lnTo>
                  <a:lnTo>
                    <a:pt x="2729" y="295"/>
                  </a:lnTo>
                  <a:lnTo>
                    <a:pt x="2482" y="1044"/>
                  </a:lnTo>
                  <a:lnTo>
                    <a:pt x="2470" y="1081"/>
                  </a:lnTo>
                  <a:lnTo>
                    <a:pt x="2507" y="1228"/>
                  </a:lnTo>
                  <a:lnTo>
                    <a:pt x="2482" y="1081"/>
                  </a:lnTo>
                  <a:lnTo>
                    <a:pt x="2556" y="149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04" name="Freeform 152"/>
            <p:cNvSpPr>
              <a:spLocks/>
            </p:cNvSpPr>
            <p:nvPr/>
          </p:nvSpPr>
          <p:spPr bwMode="auto">
            <a:xfrm>
              <a:off x="2492" y="2154"/>
              <a:ext cx="250" cy="274"/>
            </a:xfrm>
            <a:custGeom>
              <a:avLst/>
              <a:gdLst>
                <a:gd name="T0" fmla="*/ 0 w 749"/>
                <a:gd name="T1" fmla="*/ 0 h 822"/>
                <a:gd name="T2" fmla="*/ 0 w 749"/>
                <a:gd name="T3" fmla="*/ 0 h 822"/>
                <a:gd name="T4" fmla="*/ 0 w 749"/>
                <a:gd name="T5" fmla="*/ 0 h 822"/>
                <a:gd name="T6" fmla="*/ 0 w 749"/>
                <a:gd name="T7" fmla="*/ 0 h 822"/>
                <a:gd name="T8" fmla="*/ 0 w 749"/>
                <a:gd name="T9" fmla="*/ 0 h 822"/>
                <a:gd name="T10" fmla="*/ 0 w 749"/>
                <a:gd name="T11" fmla="*/ 0 h 822"/>
                <a:gd name="T12" fmla="*/ 0 w 749"/>
                <a:gd name="T13" fmla="*/ 0 h 822"/>
                <a:gd name="T14" fmla="*/ 0 w 749"/>
                <a:gd name="T15" fmla="*/ 0 h 822"/>
                <a:gd name="T16" fmla="*/ 0 w 749"/>
                <a:gd name="T17" fmla="*/ 0 h 822"/>
                <a:gd name="T18" fmla="*/ 0 w 749"/>
                <a:gd name="T19" fmla="*/ 0 h 822"/>
                <a:gd name="T20" fmla="*/ 0 w 749"/>
                <a:gd name="T21" fmla="*/ 0 h 822"/>
                <a:gd name="T22" fmla="*/ 0 w 749"/>
                <a:gd name="T23" fmla="*/ 0 h 822"/>
                <a:gd name="T24" fmla="*/ 0 w 749"/>
                <a:gd name="T25" fmla="*/ 0 h 822"/>
                <a:gd name="T26" fmla="*/ 0 w 749"/>
                <a:gd name="T27" fmla="*/ 0 h 822"/>
                <a:gd name="T28" fmla="*/ 0 w 749"/>
                <a:gd name="T29" fmla="*/ 0 h 822"/>
                <a:gd name="T30" fmla="*/ 0 w 749"/>
                <a:gd name="T31" fmla="*/ 0 h 822"/>
                <a:gd name="T32" fmla="*/ 0 w 749"/>
                <a:gd name="T33" fmla="*/ 0 h 822"/>
                <a:gd name="T34" fmla="*/ 0 w 749"/>
                <a:gd name="T35" fmla="*/ 0 h 822"/>
                <a:gd name="T36" fmla="*/ 0 w 749"/>
                <a:gd name="T37" fmla="*/ 0 h 822"/>
                <a:gd name="T38" fmla="*/ 0 w 749"/>
                <a:gd name="T39" fmla="*/ 0 h 822"/>
                <a:gd name="T40" fmla="*/ 0 w 749"/>
                <a:gd name="T41" fmla="*/ 0 h 822"/>
                <a:gd name="T42" fmla="*/ 0 w 749"/>
                <a:gd name="T43" fmla="*/ 0 h 822"/>
                <a:gd name="T44" fmla="*/ 0 w 749"/>
                <a:gd name="T45" fmla="*/ 0 h 822"/>
                <a:gd name="T46" fmla="*/ 0 w 749"/>
                <a:gd name="T47" fmla="*/ 0 h 822"/>
                <a:gd name="T48" fmla="*/ 0 w 749"/>
                <a:gd name="T49" fmla="*/ 0 h 822"/>
                <a:gd name="T50" fmla="*/ 0 w 749"/>
                <a:gd name="T51" fmla="*/ 0 h 822"/>
                <a:gd name="T52" fmla="*/ 0 w 749"/>
                <a:gd name="T53" fmla="*/ 0 h 822"/>
                <a:gd name="T54" fmla="*/ 0 w 749"/>
                <a:gd name="T55" fmla="*/ 0 h 822"/>
                <a:gd name="T56" fmla="*/ 0 w 749"/>
                <a:gd name="T57" fmla="*/ 0 h 822"/>
                <a:gd name="T58" fmla="*/ 0 w 749"/>
                <a:gd name="T59" fmla="*/ 0 h 822"/>
                <a:gd name="T60" fmla="*/ 0 w 749"/>
                <a:gd name="T61" fmla="*/ 0 h 822"/>
                <a:gd name="T62" fmla="*/ 0 w 749"/>
                <a:gd name="T63" fmla="*/ 0 h 822"/>
                <a:gd name="T64" fmla="*/ 0 w 749"/>
                <a:gd name="T65" fmla="*/ 0 h 822"/>
                <a:gd name="T66" fmla="*/ 0 w 749"/>
                <a:gd name="T67" fmla="*/ 0 h 822"/>
                <a:gd name="T68" fmla="*/ 0 w 749"/>
                <a:gd name="T69" fmla="*/ 0 h 822"/>
                <a:gd name="T70" fmla="*/ 0 w 749"/>
                <a:gd name="T71" fmla="*/ 0 h 822"/>
                <a:gd name="T72" fmla="*/ 0 w 749"/>
                <a:gd name="T73" fmla="*/ 0 h 822"/>
                <a:gd name="T74" fmla="*/ 0 w 749"/>
                <a:gd name="T75" fmla="*/ 0 h 822"/>
                <a:gd name="T76" fmla="*/ 0 w 749"/>
                <a:gd name="T77" fmla="*/ 0 h 822"/>
                <a:gd name="T78" fmla="*/ 0 w 749"/>
                <a:gd name="T79" fmla="*/ 0 h 822"/>
                <a:gd name="T80" fmla="*/ 0 w 749"/>
                <a:gd name="T81" fmla="*/ 0 h 822"/>
                <a:gd name="T82" fmla="*/ 0 w 749"/>
                <a:gd name="T83" fmla="*/ 0 h 822"/>
                <a:gd name="T84" fmla="*/ 0 w 749"/>
                <a:gd name="T85" fmla="*/ 0 h 822"/>
                <a:gd name="T86" fmla="*/ 0 w 749"/>
                <a:gd name="T87" fmla="*/ 0 h 822"/>
                <a:gd name="T88" fmla="*/ 0 w 749"/>
                <a:gd name="T89" fmla="*/ 0 h 822"/>
                <a:gd name="T90" fmla="*/ 0 w 749"/>
                <a:gd name="T91" fmla="*/ 0 h 822"/>
                <a:gd name="T92" fmla="*/ 0 w 749"/>
                <a:gd name="T93" fmla="*/ 0 h 822"/>
                <a:gd name="T94" fmla="*/ 0 w 749"/>
                <a:gd name="T95" fmla="*/ 0 h 822"/>
                <a:gd name="T96" fmla="*/ 0 w 749"/>
                <a:gd name="T97" fmla="*/ 0 h 822"/>
                <a:gd name="T98" fmla="*/ 0 w 749"/>
                <a:gd name="T99" fmla="*/ 0 h 822"/>
                <a:gd name="T100" fmla="*/ 0 w 749"/>
                <a:gd name="T101" fmla="*/ 0 h 8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9"/>
                <a:gd name="T154" fmla="*/ 0 h 822"/>
                <a:gd name="T155" fmla="*/ 749 w 749"/>
                <a:gd name="T156" fmla="*/ 822 h 8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9" h="822">
                  <a:moveTo>
                    <a:pt x="257" y="822"/>
                  </a:moveTo>
                  <a:lnTo>
                    <a:pt x="356" y="774"/>
                  </a:lnTo>
                  <a:lnTo>
                    <a:pt x="282" y="799"/>
                  </a:lnTo>
                  <a:lnTo>
                    <a:pt x="282" y="810"/>
                  </a:lnTo>
                  <a:lnTo>
                    <a:pt x="270" y="810"/>
                  </a:lnTo>
                  <a:lnTo>
                    <a:pt x="295" y="786"/>
                  </a:lnTo>
                  <a:lnTo>
                    <a:pt x="257" y="822"/>
                  </a:lnTo>
                  <a:lnTo>
                    <a:pt x="332" y="786"/>
                  </a:lnTo>
                  <a:lnTo>
                    <a:pt x="393" y="786"/>
                  </a:lnTo>
                  <a:lnTo>
                    <a:pt x="393" y="700"/>
                  </a:lnTo>
                  <a:lnTo>
                    <a:pt x="393" y="614"/>
                  </a:lnTo>
                  <a:lnTo>
                    <a:pt x="454" y="614"/>
                  </a:lnTo>
                  <a:lnTo>
                    <a:pt x="529" y="577"/>
                  </a:lnTo>
                  <a:lnTo>
                    <a:pt x="590" y="614"/>
                  </a:lnTo>
                  <a:lnTo>
                    <a:pt x="651" y="577"/>
                  </a:lnTo>
                  <a:lnTo>
                    <a:pt x="676" y="614"/>
                  </a:lnTo>
                  <a:lnTo>
                    <a:pt x="749" y="614"/>
                  </a:lnTo>
                  <a:lnTo>
                    <a:pt x="749" y="540"/>
                  </a:lnTo>
                  <a:lnTo>
                    <a:pt x="749" y="491"/>
                  </a:lnTo>
                  <a:lnTo>
                    <a:pt x="713" y="405"/>
                  </a:lnTo>
                  <a:lnTo>
                    <a:pt x="676" y="332"/>
                  </a:lnTo>
                  <a:lnTo>
                    <a:pt x="676" y="246"/>
                  </a:lnTo>
                  <a:lnTo>
                    <a:pt x="713" y="159"/>
                  </a:lnTo>
                  <a:lnTo>
                    <a:pt x="651" y="159"/>
                  </a:lnTo>
                  <a:lnTo>
                    <a:pt x="590" y="159"/>
                  </a:lnTo>
                  <a:lnTo>
                    <a:pt x="552" y="73"/>
                  </a:lnTo>
                  <a:lnTo>
                    <a:pt x="590" y="37"/>
                  </a:lnTo>
                  <a:lnTo>
                    <a:pt x="529" y="0"/>
                  </a:lnTo>
                  <a:lnTo>
                    <a:pt x="454" y="0"/>
                  </a:lnTo>
                  <a:lnTo>
                    <a:pt x="393" y="0"/>
                  </a:lnTo>
                  <a:lnTo>
                    <a:pt x="332" y="37"/>
                  </a:lnTo>
                  <a:lnTo>
                    <a:pt x="257" y="37"/>
                  </a:lnTo>
                  <a:lnTo>
                    <a:pt x="196" y="0"/>
                  </a:lnTo>
                  <a:lnTo>
                    <a:pt x="135" y="0"/>
                  </a:lnTo>
                  <a:lnTo>
                    <a:pt x="98" y="0"/>
                  </a:lnTo>
                  <a:lnTo>
                    <a:pt x="37" y="159"/>
                  </a:lnTo>
                  <a:lnTo>
                    <a:pt x="0" y="246"/>
                  </a:lnTo>
                  <a:lnTo>
                    <a:pt x="0" y="332"/>
                  </a:lnTo>
                  <a:lnTo>
                    <a:pt x="0" y="405"/>
                  </a:lnTo>
                  <a:lnTo>
                    <a:pt x="0" y="491"/>
                  </a:lnTo>
                  <a:lnTo>
                    <a:pt x="0" y="577"/>
                  </a:lnTo>
                  <a:lnTo>
                    <a:pt x="73" y="614"/>
                  </a:lnTo>
                  <a:lnTo>
                    <a:pt x="98" y="700"/>
                  </a:lnTo>
                  <a:lnTo>
                    <a:pt x="135" y="737"/>
                  </a:lnTo>
                  <a:lnTo>
                    <a:pt x="196" y="786"/>
                  </a:lnTo>
                  <a:lnTo>
                    <a:pt x="234" y="786"/>
                  </a:lnTo>
                  <a:lnTo>
                    <a:pt x="257" y="822"/>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05" name="Freeform 153"/>
            <p:cNvSpPr>
              <a:spLocks/>
            </p:cNvSpPr>
            <p:nvPr/>
          </p:nvSpPr>
          <p:spPr bwMode="auto">
            <a:xfrm>
              <a:off x="2492" y="2154"/>
              <a:ext cx="250" cy="274"/>
            </a:xfrm>
            <a:custGeom>
              <a:avLst/>
              <a:gdLst>
                <a:gd name="T0" fmla="*/ 0 w 749"/>
                <a:gd name="T1" fmla="*/ 0 h 822"/>
                <a:gd name="T2" fmla="*/ 0 w 749"/>
                <a:gd name="T3" fmla="*/ 0 h 822"/>
                <a:gd name="T4" fmla="*/ 0 w 749"/>
                <a:gd name="T5" fmla="*/ 0 h 822"/>
                <a:gd name="T6" fmla="*/ 0 w 749"/>
                <a:gd name="T7" fmla="*/ 0 h 822"/>
                <a:gd name="T8" fmla="*/ 0 w 749"/>
                <a:gd name="T9" fmla="*/ 0 h 822"/>
                <a:gd name="T10" fmla="*/ 0 w 749"/>
                <a:gd name="T11" fmla="*/ 0 h 822"/>
                <a:gd name="T12" fmla="*/ 0 w 749"/>
                <a:gd name="T13" fmla="*/ 0 h 822"/>
                <a:gd name="T14" fmla="*/ 0 w 749"/>
                <a:gd name="T15" fmla="*/ 0 h 822"/>
                <a:gd name="T16" fmla="*/ 0 w 749"/>
                <a:gd name="T17" fmla="*/ 0 h 822"/>
                <a:gd name="T18" fmla="*/ 0 w 749"/>
                <a:gd name="T19" fmla="*/ 0 h 822"/>
                <a:gd name="T20" fmla="*/ 0 w 749"/>
                <a:gd name="T21" fmla="*/ 0 h 822"/>
                <a:gd name="T22" fmla="*/ 0 w 749"/>
                <a:gd name="T23" fmla="*/ 0 h 822"/>
                <a:gd name="T24" fmla="*/ 0 w 749"/>
                <a:gd name="T25" fmla="*/ 0 h 822"/>
                <a:gd name="T26" fmla="*/ 0 w 749"/>
                <a:gd name="T27" fmla="*/ 0 h 822"/>
                <a:gd name="T28" fmla="*/ 0 w 749"/>
                <a:gd name="T29" fmla="*/ 0 h 822"/>
                <a:gd name="T30" fmla="*/ 0 w 749"/>
                <a:gd name="T31" fmla="*/ 0 h 822"/>
                <a:gd name="T32" fmla="*/ 0 w 749"/>
                <a:gd name="T33" fmla="*/ 0 h 822"/>
                <a:gd name="T34" fmla="*/ 0 w 749"/>
                <a:gd name="T35" fmla="*/ 0 h 822"/>
                <a:gd name="T36" fmla="*/ 0 w 749"/>
                <a:gd name="T37" fmla="*/ 0 h 822"/>
                <a:gd name="T38" fmla="*/ 0 w 749"/>
                <a:gd name="T39" fmla="*/ 0 h 822"/>
                <a:gd name="T40" fmla="*/ 0 w 749"/>
                <a:gd name="T41" fmla="*/ 0 h 822"/>
                <a:gd name="T42" fmla="*/ 0 w 749"/>
                <a:gd name="T43" fmla="*/ 0 h 822"/>
                <a:gd name="T44" fmla="*/ 0 w 749"/>
                <a:gd name="T45" fmla="*/ 0 h 822"/>
                <a:gd name="T46" fmla="*/ 0 w 749"/>
                <a:gd name="T47" fmla="*/ 0 h 822"/>
                <a:gd name="T48" fmla="*/ 0 w 749"/>
                <a:gd name="T49" fmla="*/ 0 h 822"/>
                <a:gd name="T50" fmla="*/ 0 w 749"/>
                <a:gd name="T51" fmla="*/ 0 h 822"/>
                <a:gd name="T52" fmla="*/ 0 w 749"/>
                <a:gd name="T53" fmla="*/ 0 h 822"/>
                <a:gd name="T54" fmla="*/ 0 w 749"/>
                <a:gd name="T55" fmla="*/ 0 h 822"/>
                <a:gd name="T56" fmla="*/ 0 w 749"/>
                <a:gd name="T57" fmla="*/ 0 h 822"/>
                <a:gd name="T58" fmla="*/ 0 w 749"/>
                <a:gd name="T59" fmla="*/ 0 h 822"/>
                <a:gd name="T60" fmla="*/ 0 w 749"/>
                <a:gd name="T61" fmla="*/ 0 h 822"/>
                <a:gd name="T62" fmla="*/ 0 w 749"/>
                <a:gd name="T63" fmla="*/ 0 h 822"/>
                <a:gd name="T64" fmla="*/ 0 w 749"/>
                <a:gd name="T65" fmla="*/ 0 h 822"/>
                <a:gd name="T66" fmla="*/ 0 w 749"/>
                <a:gd name="T67" fmla="*/ 0 h 822"/>
                <a:gd name="T68" fmla="*/ 0 w 749"/>
                <a:gd name="T69" fmla="*/ 0 h 822"/>
                <a:gd name="T70" fmla="*/ 0 w 749"/>
                <a:gd name="T71" fmla="*/ 0 h 822"/>
                <a:gd name="T72" fmla="*/ 0 w 749"/>
                <a:gd name="T73" fmla="*/ 0 h 822"/>
                <a:gd name="T74" fmla="*/ 0 w 749"/>
                <a:gd name="T75" fmla="*/ 0 h 822"/>
                <a:gd name="T76" fmla="*/ 0 w 749"/>
                <a:gd name="T77" fmla="*/ 0 h 822"/>
                <a:gd name="T78" fmla="*/ 0 w 749"/>
                <a:gd name="T79" fmla="*/ 0 h 822"/>
                <a:gd name="T80" fmla="*/ 0 w 749"/>
                <a:gd name="T81" fmla="*/ 0 h 822"/>
                <a:gd name="T82" fmla="*/ 0 w 749"/>
                <a:gd name="T83" fmla="*/ 0 h 822"/>
                <a:gd name="T84" fmla="*/ 0 w 749"/>
                <a:gd name="T85" fmla="*/ 0 h 822"/>
                <a:gd name="T86" fmla="*/ 0 w 749"/>
                <a:gd name="T87" fmla="*/ 0 h 822"/>
                <a:gd name="T88" fmla="*/ 0 w 749"/>
                <a:gd name="T89" fmla="*/ 0 h 822"/>
                <a:gd name="T90" fmla="*/ 0 w 749"/>
                <a:gd name="T91" fmla="*/ 0 h 822"/>
                <a:gd name="T92" fmla="*/ 0 w 749"/>
                <a:gd name="T93" fmla="*/ 0 h 822"/>
                <a:gd name="T94" fmla="*/ 0 w 749"/>
                <a:gd name="T95" fmla="*/ 0 h 822"/>
                <a:gd name="T96" fmla="*/ 0 w 749"/>
                <a:gd name="T97" fmla="*/ 0 h 822"/>
                <a:gd name="T98" fmla="*/ 0 w 749"/>
                <a:gd name="T99" fmla="*/ 0 h 822"/>
                <a:gd name="T100" fmla="*/ 0 w 749"/>
                <a:gd name="T101" fmla="*/ 0 h 8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9"/>
                <a:gd name="T154" fmla="*/ 0 h 822"/>
                <a:gd name="T155" fmla="*/ 749 w 749"/>
                <a:gd name="T156" fmla="*/ 822 h 8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9" h="822">
                  <a:moveTo>
                    <a:pt x="257" y="822"/>
                  </a:moveTo>
                  <a:lnTo>
                    <a:pt x="356" y="774"/>
                  </a:lnTo>
                  <a:lnTo>
                    <a:pt x="282" y="799"/>
                  </a:lnTo>
                  <a:lnTo>
                    <a:pt x="282" y="810"/>
                  </a:lnTo>
                  <a:lnTo>
                    <a:pt x="270" y="810"/>
                  </a:lnTo>
                  <a:lnTo>
                    <a:pt x="295" y="786"/>
                  </a:lnTo>
                  <a:lnTo>
                    <a:pt x="257" y="822"/>
                  </a:lnTo>
                  <a:lnTo>
                    <a:pt x="332" y="786"/>
                  </a:lnTo>
                  <a:lnTo>
                    <a:pt x="393" y="786"/>
                  </a:lnTo>
                  <a:lnTo>
                    <a:pt x="393" y="700"/>
                  </a:lnTo>
                  <a:lnTo>
                    <a:pt x="393" y="614"/>
                  </a:lnTo>
                  <a:lnTo>
                    <a:pt x="454" y="614"/>
                  </a:lnTo>
                  <a:lnTo>
                    <a:pt x="529" y="577"/>
                  </a:lnTo>
                  <a:lnTo>
                    <a:pt x="590" y="614"/>
                  </a:lnTo>
                  <a:lnTo>
                    <a:pt x="651" y="577"/>
                  </a:lnTo>
                  <a:lnTo>
                    <a:pt x="676" y="614"/>
                  </a:lnTo>
                  <a:lnTo>
                    <a:pt x="749" y="614"/>
                  </a:lnTo>
                  <a:lnTo>
                    <a:pt x="749" y="540"/>
                  </a:lnTo>
                  <a:lnTo>
                    <a:pt x="749" y="491"/>
                  </a:lnTo>
                  <a:lnTo>
                    <a:pt x="713" y="405"/>
                  </a:lnTo>
                  <a:lnTo>
                    <a:pt x="676" y="332"/>
                  </a:lnTo>
                  <a:lnTo>
                    <a:pt x="676" y="246"/>
                  </a:lnTo>
                  <a:lnTo>
                    <a:pt x="713" y="159"/>
                  </a:lnTo>
                  <a:lnTo>
                    <a:pt x="651" y="159"/>
                  </a:lnTo>
                  <a:lnTo>
                    <a:pt x="590" y="159"/>
                  </a:lnTo>
                  <a:lnTo>
                    <a:pt x="552" y="73"/>
                  </a:lnTo>
                  <a:lnTo>
                    <a:pt x="590" y="37"/>
                  </a:lnTo>
                  <a:lnTo>
                    <a:pt x="529" y="0"/>
                  </a:lnTo>
                  <a:lnTo>
                    <a:pt x="454" y="0"/>
                  </a:lnTo>
                  <a:lnTo>
                    <a:pt x="393" y="0"/>
                  </a:lnTo>
                  <a:lnTo>
                    <a:pt x="332" y="37"/>
                  </a:lnTo>
                  <a:lnTo>
                    <a:pt x="257" y="37"/>
                  </a:lnTo>
                  <a:lnTo>
                    <a:pt x="196" y="0"/>
                  </a:lnTo>
                  <a:lnTo>
                    <a:pt x="135" y="0"/>
                  </a:lnTo>
                  <a:lnTo>
                    <a:pt x="98" y="0"/>
                  </a:lnTo>
                  <a:lnTo>
                    <a:pt x="37" y="159"/>
                  </a:lnTo>
                  <a:lnTo>
                    <a:pt x="0" y="246"/>
                  </a:lnTo>
                  <a:lnTo>
                    <a:pt x="0" y="332"/>
                  </a:lnTo>
                  <a:lnTo>
                    <a:pt x="0" y="405"/>
                  </a:lnTo>
                  <a:lnTo>
                    <a:pt x="0" y="491"/>
                  </a:lnTo>
                  <a:lnTo>
                    <a:pt x="0" y="577"/>
                  </a:lnTo>
                  <a:lnTo>
                    <a:pt x="73" y="614"/>
                  </a:lnTo>
                  <a:lnTo>
                    <a:pt x="98" y="700"/>
                  </a:lnTo>
                  <a:lnTo>
                    <a:pt x="135" y="737"/>
                  </a:lnTo>
                  <a:lnTo>
                    <a:pt x="196" y="786"/>
                  </a:lnTo>
                  <a:lnTo>
                    <a:pt x="234" y="786"/>
                  </a:lnTo>
                  <a:lnTo>
                    <a:pt x="257" y="82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06" name="Freeform 154"/>
            <p:cNvSpPr>
              <a:spLocks/>
            </p:cNvSpPr>
            <p:nvPr/>
          </p:nvSpPr>
          <p:spPr bwMode="auto">
            <a:xfrm>
              <a:off x="2623" y="2457"/>
              <a:ext cx="33" cy="62"/>
            </a:xfrm>
            <a:custGeom>
              <a:avLst/>
              <a:gdLst>
                <a:gd name="T0" fmla="*/ 0 w 98"/>
                <a:gd name="T1" fmla="*/ 0 h 186"/>
                <a:gd name="T2" fmla="*/ 0 w 98"/>
                <a:gd name="T3" fmla="*/ 0 h 186"/>
                <a:gd name="T4" fmla="*/ 0 w 98"/>
                <a:gd name="T5" fmla="*/ 0 h 186"/>
                <a:gd name="T6" fmla="*/ 0 w 98"/>
                <a:gd name="T7" fmla="*/ 0 h 186"/>
                <a:gd name="T8" fmla="*/ 0 w 98"/>
                <a:gd name="T9" fmla="*/ 0 h 186"/>
                <a:gd name="T10" fmla="*/ 0 w 98"/>
                <a:gd name="T11" fmla="*/ 0 h 186"/>
                <a:gd name="T12" fmla="*/ 0 w 98"/>
                <a:gd name="T13" fmla="*/ 0 h 186"/>
                <a:gd name="T14" fmla="*/ 0 60000 65536"/>
                <a:gd name="T15" fmla="*/ 0 60000 65536"/>
                <a:gd name="T16" fmla="*/ 0 60000 65536"/>
                <a:gd name="T17" fmla="*/ 0 60000 65536"/>
                <a:gd name="T18" fmla="*/ 0 60000 65536"/>
                <a:gd name="T19" fmla="*/ 0 60000 65536"/>
                <a:gd name="T20" fmla="*/ 0 60000 65536"/>
                <a:gd name="T21" fmla="*/ 0 w 98"/>
                <a:gd name="T22" fmla="*/ 0 h 186"/>
                <a:gd name="T23" fmla="*/ 98 w 9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86">
                  <a:moveTo>
                    <a:pt x="0" y="50"/>
                  </a:moveTo>
                  <a:lnTo>
                    <a:pt x="73" y="186"/>
                  </a:lnTo>
                  <a:lnTo>
                    <a:pt x="73" y="124"/>
                  </a:lnTo>
                  <a:lnTo>
                    <a:pt x="98" y="86"/>
                  </a:lnTo>
                  <a:lnTo>
                    <a:pt x="98" y="0"/>
                  </a:lnTo>
                  <a:lnTo>
                    <a:pt x="12" y="50"/>
                  </a:lnTo>
                  <a:lnTo>
                    <a:pt x="0" y="50"/>
                  </a:lnTo>
                  <a:close/>
                </a:path>
              </a:pathLst>
            </a:custGeom>
            <a:solidFill>
              <a:srgbClr val="00A100"/>
            </a:solidFill>
            <a:ln w="9525">
              <a:noFill/>
              <a:round/>
              <a:headEnd/>
              <a:tailEnd/>
            </a:ln>
          </p:spPr>
          <p:txBody>
            <a:bodyPr/>
            <a:lstStyle/>
            <a:p>
              <a:endParaRPr lang="en-GB">
                <a:solidFill>
                  <a:prstClr val="black"/>
                </a:solidFill>
              </a:endParaRPr>
            </a:p>
          </p:txBody>
        </p:sp>
        <p:sp>
          <p:nvSpPr>
            <p:cNvPr id="56407" name="Freeform 155"/>
            <p:cNvSpPr>
              <a:spLocks/>
            </p:cNvSpPr>
            <p:nvPr/>
          </p:nvSpPr>
          <p:spPr bwMode="auto">
            <a:xfrm>
              <a:off x="2623" y="2457"/>
              <a:ext cx="33" cy="62"/>
            </a:xfrm>
            <a:custGeom>
              <a:avLst/>
              <a:gdLst>
                <a:gd name="T0" fmla="*/ 0 w 98"/>
                <a:gd name="T1" fmla="*/ 0 h 186"/>
                <a:gd name="T2" fmla="*/ 0 w 98"/>
                <a:gd name="T3" fmla="*/ 0 h 186"/>
                <a:gd name="T4" fmla="*/ 0 w 98"/>
                <a:gd name="T5" fmla="*/ 0 h 186"/>
                <a:gd name="T6" fmla="*/ 0 w 98"/>
                <a:gd name="T7" fmla="*/ 0 h 186"/>
                <a:gd name="T8" fmla="*/ 0 w 98"/>
                <a:gd name="T9" fmla="*/ 0 h 186"/>
                <a:gd name="T10" fmla="*/ 0 w 98"/>
                <a:gd name="T11" fmla="*/ 0 h 186"/>
                <a:gd name="T12" fmla="*/ 0 w 98"/>
                <a:gd name="T13" fmla="*/ 0 h 186"/>
                <a:gd name="T14" fmla="*/ 0 60000 65536"/>
                <a:gd name="T15" fmla="*/ 0 60000 65536"/>
                <a:gd name="T16" fmla="*/ 0 60000 65536"/>
                <a:gd name="T17" fmla="*/ 0 60000 65536"/>
                <a:gd name="T18" fmla="*/ 0 60000 65536"/>
                <a:gd name="T19" fmla="*/ 0 60000 65536"/>
                <a:gd name="T20" fmla="*/ 0 60000 65536"/>
                <a:gd name="T21" fmla="*/ 0 w 98"/>
                <a:gd name="T22" fmla="*/ 0 h 186"/>
                <a:gd name="T23" fmla="*/ 98 w 9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86">
                  <a:moveTo>
                    <a:pt x="0" y="50"/>
                  </a:moveTo>
                  <a:lnTo>
                    <a:pt x="73" y="186"/>
                  </a:lnTo>
                  <a:lnTo>
                    <a:pt x="73" y="124"/>
                  </a:lnTo>
                  <a:lnTo>
                    <a:pt x="98" y="86"/>
                  </a:lnTo>
                  <a:lnTo>
                    <a:pt x="98" y="0"/>
                  </a:lnTo>
                  <a:lnTo>
                    <a:pt x="12" y="50"/>
                  </a:lnTo>
                  <a:lnTo>
                    <a:pt x="0" y="50"/>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08" name="Freeform 156"/>
            <p:cNvSpPr>
              <a:spLocks/>
            </p:cNvSpPr>
            <p:nvPr/>
          </p:nvSpPr>
          <p:spPr bwMode="auto">
            <a:xfrm>
              <a:off x="3684" y="2027"/>
              <a:ext cx="389" cy="430"/>
            </a:xfrm>
            <a:custGeom>
              <a:avLst/>
              <a:gdLst>
                <a:gd name="T0" fmla="*/ 0 w 1167"/>
                <a:gd name="T1" fmla="*/ 0 h 1289"/>
                <a:gd name="T2" fmla="*/ 0 w 1167"/>
                <a:gd name="T3" fmla="*/ 0 h 1289"/>
                <a:gd name="T4" fmla="*/ 0 w 1167"/>
                <a:gd name="T5" fmla="*/ 0 h 1289"/>
                <a:gd name="T6" fmla="*/ 0 w 1167"/>
                <a:gd name="T7" fmla="*/ 0 h 1289"/>
                <a:gd name="T8" fmla="*/ 0 w 1167"/>
                <a:gd name="T9" fmla="*/ 0 h 1289"/>
                <a:gd name="T10" fmla="*/ 0 w 1167"/>
                <a:gd name="T11" fmla="*/ 0 h 1289"/>
                <a:gd name="T12" fmla="*/ 0 w 1167"/>
                <a:gd name="T13" fmla="*/ 0 h 1289"/>
                <a:gd name="T14" fmla="*/ 0 w 1167"/>
                <a:gd name="T15" fmla="*/ 0 h 1289"/>
                <a:gd name="T16" fmla="*/ 0 w 1167"/>
                <a:gd name="T17" fmla="*/ 0 h 1289"/>
                <a:gd name="T18" fmla="*/ 0 w 1167"/>
                <a:gd name="T19" fmla="*/ 0 h 1289"/>
                <a:gd name="T20" fmla="*/ 0 w 1167"/>
                <a:gd name="T21" fmla="*/ 0 h 1289"/>
                <a:gd name="T22" fmla="*/ 0 w 1167"/>
                <a:gd name="T23" fmla="*/ 0 h 1289"/>
                <a:gd name="T24" fmla="*/ 0 w 1167"/>
                <a:gd name="T25" fmla="*/ 0 h 1289"/>
                <a:gd name="T26" fmla="*/ 0 w 1167"/>
                <a:gd name="T27" fmla="*/ 0 h 1289"/>
                <a:gd name="T28" fmla="*/ 0 w 1167"/>
                <a:gd name="T29" fmla="*/ 0 h 1289"/>
                <a:gd name="T30" fmla="*/ 0 w 1167"/>
                <a:gd name="T31" fmla="*/ 0 h 1289"/>
                <a:gd name="T32" fmla="*/ 0 w 1167"/>
                <a:gd name="T33" fmla="*/ 0 h 1289"/>
                <a:gd name="T34" fmla="*/ 0 w 1167"/>
                <a:gd name="T35" fmla="*/ 0 h 1289"/>
                <a:gd name="T36" fmla="*/ 0 w 1167"/>
                <a:gd name="T37" fmla="*/ 0 h 1289"/>
                <a:gd name="T38" fmla="*/ 0 w 1167"/>
                <a:gd name="T39" fmla="*/ 0 h 1289"/>
                <a:gd name="T40" fmla="*/ 0 w 1167"/>
                <a:gd name="T41" fmla="*/ 0 h 1289"/>
                <a:gd name="T42" fmla="*/ 0 w 1167"/>
                <a:gd name="T43" fmla="*/ 0 h 1289"/>
                <a:gd name="T44" fmla="*/ 0 w 1167"/>
                <a:gd name="T45" fmla="*/ 0 h 1289"/>
                <a:gd name="T46" fmla="*/ 0 w 1167"/>
                <a:gd name="T47" fmla="*/ 0 h 1289"/>
                <a:gd name="T48" fmla="*/ 0 w 1167"/>
                <a:gd name="T49" fmla="*/ 0 h 1289"/>
                <a:gd name="T50" fmla="*/ 0 w 1167"/>
                <a:gd name="T51" fmla="*/ 0 h 1289"/>
                <a:gd name="T52" fmla="*/ 0 w 1167"/>
                <a:gd name="T53" fmla="*/ 0 h 1289"/>
                <a:gd name="T54" fmla="*/ 0 w 1167"/>
                <a:gd name="T55" fmla="*/ 0 h 1289"/>
                <a:gd name="T56" fmla="*/ 0 w 1167"/>
                <a:gd name="T57" fmla="*/ 0 h 1289"/>
                <a:gd name="T58" fmla="*/ 0 w 1167"/>
                <a:gd name="T59" fmla="*/ 0 h 1289"/>
                <a:gd name="T60" fmla="*/ 0 w 1167"/>
                <a:gd name="T61" fmla="*/ 0 h 1289"/>
                <a:gd name="T62" fmla="*/ 0 w 1167"/>
                <a:gd name="T63" fmla="*/ 0 h 1289"/>
                <a:gd name="T64" fmla="*/ 0 w 1167"/>
                <a:gd name="T65" fmla="*/ 0 h 1289"/>
                <a:gd name="T66" fmla="*/ 0 w 1167"/>
                <a:gd name="T67" fmla="*/ 0 h 1289"/>
                <a:gd name="T68" fmla="*/ 0 w 1167"/>
                <a:gd name="T69" fmla="*/ 0 h 1289"/>
                <a:gd name="T70" fmla="*/ 0 w 1167"/>
                <a:gd name="T71" fmla="*/ 0 h 1289"/>
                <a:gd name="T72" fmla="*/ 0 w 1167"/>
                <a:gd name="T73" fmla="*/ 0 h 1289"/>
                <a:gd name="T74" fmla="*/ 0 w 1167"/>
                <a:gd name="T75" fmla="*/ 0 h 1289"/>
                <a:gd name="T76" fmla="*/ 0 w 1167"/>
                <a:gd name="T77" fmla="*/ 0 h 1289"/>
                <a:gd name="T78" fmla="*/ 0 w 1167"/>
                <a:gd name="T79" fmla="*/ 0 h 1289"/>
                <a:gd name="T80" fmla="*/ 0 w 1167"/>
                <a:gd name="T81" fmla="*/ 0 h 1289"/>
                <a:gd name="T82" fmla="*/ 0 w 1167"/>
                <a:gd name="T83" fmla="*/ 0 h 1289"/>
                <a:gd name="T84" fmla="*/ 0 w 1167"/>
                <a:gd name="T85" fmla="*/ 0 h 1289"/>
                <a:gd name="T86" fmla="*/ 0 w 1167"/>
                <a:gd name="T87" fmla="*/ 0 h 1289"/>
                <a:gd name="T88" fmla="*/ 0 w 1167"/>
                <a:gd name="T89" fmla="*/ 0 h 1289"/>
                <a:gd name="T90" fmla="*/ 0 w 1167"/>
                <a:gd name="T91" fmla="*/ 0 h 1289"/>
                <a:gd name="T92" fmla="*/ 0 w 1167"/>
                <a:gd name="T93" fmla="*/ 0 h 1289"/>
                <a:gd name="T94" fmla="*/ 0 w 1167"/>
                <a:gd name="T95" fmla="*/ 0 h 1289"/>
                <a:gd name="T96" fmla="*/ 0 w 1167"/>
                <a:gd name="T97" fmla="*/ 0 h 1289"/>
                <a:gd name="T98" fmla="*/ 0 w 1167"/>
                <a:gd name="T99" fmla="*/ 0 h 1289"/>
                <a:gd name="T100" fmla="*/ 0 w 1167"/>
                <a:gd name="T101" fmla="*/ 0 h 1289"/>
                <a:gd name="T102" fmla="*/ 0 w 1167"/>
                <a:gd name="T103" fmla="*/ 0 h 1289"/>
                <a:gd name="T104" fmla="*/ 0 w 1167"/>
                <a:gd name="T105" fmla="*/ 0 h 1289"/>
                <a:gd name="T106" fmla="*/ 0 w 1167"/>
                <a:gd name="T107" fmla="*/ 0 h 1289"/>
                <a:gd name="T108" fmla="*/ 0 w 1167"/>
                <a:gd name="T109" fmla="*/ 0 h 1289"/>
                <a:gd name="T110" fmla="*/ 0 w 1167"/>
                <a:gd name="T111" fmla="*/ 0 h 1289"/>
                <a:gd name="T112" fmla="*/ 0 w 1167"/>
                <a:gd name="T113" fmla="*/ 0 h 12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7"/>
                <a:gd name="T172" fmla="*/ 0 h 1289"/>
                <a:gd name="T173" fmla="*/ 1167 w 1167"/>
                <a:gd name="T174" fmla="*/ 1289 h 12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7" h="1289">
                  <a:moveTo>
                    <a:pt x="811" y="1289"/>
                  </a:moveTo>
                  <a:lnTo>
                    <a:pt x="836" y="1289"/>
                  </a:lnTo>
                  <a:lnTo>
                    <a:pt x="872" y="1203"/>
                  </a:lnTo>
                  <a:lnTo>
                    <a:pt x="910" y="1118"/>
                  </a:lnTo>
                  <a:lnTo>
                    <a:pt x="935" y="1044"/>
                  </a:lnTo>
                  <a:lnTo>
                    <a:pt x="996" y="995"/>
                  </a:lnTo>
                  <a:lnTo>
                    <a:pt x="1069" y="958"/>
                  </a:lnTo>
                  <a:lnTo>
                    <a:pt x="1131" y="921"/>
                  </a:lnTo>
                  <a:lnTo>
                    <a:pt x="1167" y="872"/>
                  </a:lnTo>
                  <a:lnTo>
                    <a:pt x="1094" y="835"/>
                  </a:lnTo>
                  <a:lnTo>
                    <a:pt x="1033" y="835"/>
                  </a:lnTo>
                  <a:lnTo>
                    <a:pt x="996" y="749"/>
                  </a:lnTo>
                  <a:lnTo>
                    <a:pt x="996" y="663"/>
                  </a:lnTo>
                  <a:lnTo>
                    <a:pt x="996" y="577"/>
                  </a:lnTo>
                  <a:lnTo>
                    <a:pt x="996" y="504"/>
                  </a:lnTo>
                  <a:lnTo>
                    <a:pt x="996" y="418"/>
                  </a:lnTo>
                  <a:lnTo>
                    <a:pt x="1033" y="332"/>
                  </a:lnTo>
                  <a:lnTo>
                    <a:pt x="1069" y="257"/>
                  </a:lnTo>
                  <a:lnTo>
                    <a:pt x="1094" y="171"/>
                  </a:lnTo>
                  <a:lnTo>
                    <a:pt x="1131" y="135"/>
                  </a:lnTo>
                  <a:lnTo>
                    <a:pt x="1094" y="135"/>
                  </a:lnTo>
                  <a:lnTo>
                    <a:pt x="1033" y="135"/>
                  </a:lnTo>
                  <a:lnTo>
                    <a:pt x="972" y="135"/>
                  </a:lnTo>
                  <a:lnTo>
                    <a:pt x="910" y="171"/>
                  </a:lnTo>
                  <a:lnTo>
                    <a:pt x="872" y="209"/>
                  </a:lnTo>
                  <a:lnTo>
                    <a:pt x="811" y="209"/>
                  </a:lnTo>
                  <a:lnTo>
                    <a:pt x="738" y="209"/>
                  </a:lnTo>
                  <a:lnTo>
                    <a:pt x="677" y="209"/>
                  </a:lnTo>
                  <a:lnTo>
                    <a:pt x="615" y="135"/>
                  </a:lnTo>
                  <a:lnTo>
                    <a:pt x="554" y="135"/>
                  </a:lnTo>
                  <a:lnTo>
                    <a:pt x="479" y="86"/>
                  </a:lnTo>
                  <a:lnTo>
                    <a:pt x="418" y="49"/>
                  </a:lnTo>
                  <a:lnTo>
                    <a:pt x="357" y="49"/>
                  </a:lnTo>
                  <a:lnTo>
                    <a:pt x="295" y="49"/>
                  </a:lnTo>
                  <a:lnTo>
                    <a:pt x="259" y="24"/>
                  </a:lnTo>
                  <a:lnTo>
                    <a:pt x="197" y="0"/>
                  </a:lnTo>
                  <a:lnTo>
                    <a:pt x="135" y="49"/>
                  </a:lnTo>
                  <a:lnTo>
                    <a:pt x="74" y="86"/>
                  </a:lnTo>
                  <a:lnTo>
                    <a:pt x="0" y="135"/>
                  </a:lnTo>
                  <a:lnTo>
                    <a:pt x="37" y="171"/>
                  </a:lnTo>
                  <a:lnTo>
                    <a:pt x="98" y="209"/>
                  </a:lnTo>
                  <a:lnTo>
                    <a:pt x="160" y="257"/>
                  </a:lnTo>
                  <a:lnTo>
                    <a:pt x="160" y="332"/>
                  </a:lnTo>
                  <a:lnTo>
                    <a:pt x="160" y="418"/>
                  </a:lnTo>
                  <a:lnTo>
                    <a:pt x="98" y="504"/>
                  </a:lnTo>
                  <a:lnTo>
                    <a:pt x="74" y="577"/>
                  </a:lnTo>
                  <a:lnTo>
                    <a:pt x="37" y="627"/>
                  </a:lnTo>
                  <a:lnTo>
                    <a:pt x="37" y="651"/>
                  </a:lnTo>
                  <a:lnTo>
                    <a:pt x="74" y="663"/>
                  </a:lnTo>
                  <a:lnTo>
                    <a:pt x="37" y="749"/>
                  </a:lnTo>
                  <a:lnTo>
                    <a:pt x="37" y="835"/>
                  </a:lnTo>
                  <a:lnTo>
                    <a:pt x="811" y="1289"/>
                  </a:lnTo>
                  <a:close/>
                </a:path>
              </a:pathLst>
            </a:custGeom>
            <a:solidFill>
              <a:srgbClr val="FF99CC"/>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09" name="Freeform 157"/>
            <p:cNvSpPr>
              <a:spLocks/>
            </p:cNvSpPr>
            <p:nvPr/>
          </p:nvSpPr>
          <p:spPr bwMode="auto">
            <a:xfrm>
              <a:off x="3684" y="2027"/>
              <a:ext cx="389" cy="430"/>
            </a:xfrm>
            <a:custGeom>
              <a:avLst/>
              <a:gdLst>
                <a:gd name="T0" fmla="*/ 0 w 1167"/>
                <a:gd name="T1" fmla="*/ 0 h 1289"/>
                <a:gd name="T2" fmla="*/ 0 w 1167"/>
                <a:gd name="T3" fmla="*/ 0 h 1289"/>
                <a:gd name="T4" fmla="*/ 0 w 1167"/>
                <a:gd name="T5" fmla="*/ 0 h 1289"/>
                <a:gd name="T6" fmla="*/ 0 w 1167"/>
                <a:gd name="T7" fmla="*/ 0 h 1289"/>
                <a:gd name="T8" fmla="*/ 0 w 1167"/>
                <a:gd name="T9" fmla="*/ 0 h 1289"/>
                <a:gd name="T10" fmla="*/ 0 w 1167"/>
                <a:gd name="T11" fmla="*/ 0 h 1289"/>
                <a:gd name="T12" fmla="*/ 0 w 1167"/>
                <a:gd name="T13" fmla="*/ 0 h 1289"/>
                <a:gd name="T14" fmla="*/ 0 w 1167"/>
                <a:gd name="T15" fmla="*/ 0 h 1289"/>
                <a:gd name="T16" fmla="*/ 0 w 1167"/>
                <a:gd name="T17" fmla="*/ 0 h 1289"/>
                <a:gd name="T18" fmla="*/ 0 w 1167"/>
                <a:gd name="T19" fmla="*/ 0 h 1289"/>
                <a:gd name="T20" fmla="*/ 0 w 1167"/>
                <a:gd name="T21" fmla="*/ 0 h 1289"/>
                <a:gd name="T22" fmla="*/ 0 w 1167"/>
                <a:gd name="T23" fmla="*/ 0 h 1289"/>
                <a:gd name="T24" fmla="*/ 0 w 1167"/>
                <a:gd name="T25" fmla="*/ 0 h 1289"/>
                <a:gd name="T26" fmla="*/ 0 w 1167"/>
                <a:gd name="T27" fmla="*/ 0 h 1289"/>
                <a:gd name="T28" fmla="*/ 0 w 1167"/>
                <a:gd name="T29" fmla="*/ 0 h 1289"/>
                <a:gd name="T30" fmla="*/ 0 w 1167"/>
                <a:gd name="T31" fmla="*/ 0 h 1289"/>
                <a:gd name="T32" fmla="*/ 0 w 1167"/>
                <a:gd name="T33" fmla="*/ 0 h 1289"/>
                <a:gd name="T34" fmla="*/ 0 w 1167"/>
                <a:gd name="T35" fmla="*/ 0 h 1289"/>
                <a:gd name="T36" fmla="*/ 0 w 1167"/>
                <a:gd name="T37" fmla="*/ 0 h 1289"/>
                <a:gd name="T38" fmla="*/ 0 w 1167"/>
                <a:gd name="T39" fmla="*/ 0 h 1289"/>
                <a:gd name="T40" fmla="*/ 0 w 1167"/>
                <a:gd name="T41" fmla="*/ 0 h 1289"/>
                <a:gd name="T42" fmla="*/ 0 w 1167"/>
                <a:gd name="T43" fmla="*/ 0 h 1289"/>
                <a:gd name="T44" fmla="*/ 0 w 1167"/>
                <a:gd name="T45" fmla="*/ 0 h 1289"/>
                <a:gd name="T46" fmla="*/ 0 w 1167"/>
                <a:gd name="T47" fmla="*/ 0 h 1289"/>
                <a:gd name="T48" fmla="*/ 0 w 1167"/>
                <a:gd name="T49" fmla="*/ 0 h 1289"/>
                <a:gd name="T50" fmla="*/ 0 w 1167"/>
                <a:gd name="T51" fmla="*/ 0 h 1289"/>
                <a:gd name="T52" fmla="*/ 0 w 1167"/>
                <a:gd name="T53" fmla="*/ 0 h 1289"/>
                <a:gd name="T54" fmla="*/ 0 w 1167"/>
                <a:gd name="T55" fmla="*/ 0 h 1289"/>
                <a:gd name="T56" fmla="*/ 0 w 1167"/>
                <a:gd name="T57" fmla="*/ 0 h 1289"/>
                <a:gd name="T58" fmla="*/ 0 w 1167"/>
                <a:gd name="T59" fmla="*/ 0 h 1289"/>
                <a:gd name="T60" fmla="*/ 0 w 1167"/>
                <a:gd name="T61" fmla="*/ 0 h 1289"/>
                <a:gd name="T62" fmla="*/ 0 w 1167"/>
                <a:gd name="T63" fmla="*/ 0 h 1289"/>
                <a:gd name="T64" fmla="*/ 0 w 1167"/>
                <a:gd name="T65" fmla="*/ 0 h 1289"/>
                <a:gd name="T66" fmla="*/ 0 w 1167"/>
                <a:gd name="T67" fmla="*/ 0 h 1289"/>
                <a:gd name="T68" fmla="*/ 0 w 1167"/>
                <a:gd name="T69" fmla="*/ 0 h 1289"/>
                <a:gd name="T70" fmla="*/ 0 w 1167"/>
                <a:gd name="T71" fmla="*/ 0 h 1289"/>
                <a:gd name="T72" fmla="*/ 0 w 1167"/>
                <a:gd name="T73" fmla="*/ 0 h 1289"/>
                <a:gd name="T74" fmla="*/ 0 w 1167"/>
                <a:gd name="T75" fmla="*/ 0 h 1289"/>
                <a:gd name="T76" fmla="*/ 0 w 1167"/>
                <a:gd name="T77" fmla="*/ 0 h 1289"/>
                <a:gd name="T78" fmla="*/ 0 w 1167"/>
                <a:gd name="T79" fmla="*/ 0 h 1289"/>
                <a:gd name="T80" fmla="*/ 0 w 1167"/>
                <a:gd name="T81" fmla="*/ 0 h 1289"/>
                <a:gd name="T82" fmla="*/ 0 w 1167"/>
                <a:gd name="T83" fmla="*/ 0 h 1289"/>
                <a:gd name="T84" fmla="*/ 0 w 1167"/>
                <a:gd name="T85" fmla="*/ 0 h 1289"/>
                <a:gd name="T86" fmla="*/ 0 w 1167"/>
                <a:gd name="T87" fmla="*/ 0 h 1289"/>
                <a:gd name="T88" fmla="*/ 0 w 1167"/>
                <a:gd name="T89" fmla="*/ 0 h 1289"/>
                <a:gd name="T90" fmla="*/ 0 w 1167"/>
                <a:gd name="T91" fmla="*/ 0 h 1289"/>
                <a:gd name="T92" fmla="*/ 0 w 1167"/>
                <a:gd name="T93" fmla="*/ 0 h 1289"/>
                <a:gd name="T94" fmla="*/ 0 w 1167"/>
                <a:gd name="T95" fmla="*/ 0 h 1289"/>
                <a:gd name="T96" fmla="*/ 0 w 1167"/>
                <a:gd name="T97" fmla="*/ 0 h 1289"/>
                <a:gd name="T98" fmla="*/ 0 w 1167"/>
                <a:gd name="T99" fmla="*/ 0 h 1289"/>
                <a:gd name="T100" fmla="*/ 0 w 1167"/>
                <a:gd name="T101" fmla="*/ 0 h 1289"/>
                <a:gd name="T102" fmla="*/ 0 w 1167"/>
                <a:gd name="T103" fmla="*/ 0 h 1289"/>
                <a:gd name="T104" fmla="*/ 0 w 1167"/>
                <a:gd name="T105" fmla="*/ 0 h 1289"/>
                <a:gd name="T106" fmla="*/ 0 w 1167"/>
                <a:gd name="T107" fmla="*/ 0 h 1289"/>
                <a:gd name="T108" fmla="*/ 0 w 1167"/>
                <a:gd name="T109" fmla="*/ 0 h 1289"/>
                <a:gd name="T110" fmla="*/ 0 w 1167"/>
                <a:gd name="T111" fmla="*/ 0 h 1289"/>
                <a:gd name="T112" fmla="*/ 0 w 1167"/>
                <a:gd name="T113" fmla="*/ 0 h 12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7"/>
                <a:gd name="T172" fmla="*/ 0 h 1289"/>
                <a:gd name="T173" fmla="*/ 1167 w 1167"/>
                <a:gd name="T174" fmla="*/ 1289 h 12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7" h="1289">
                  <a:moveTo>
                    <a:pt x="811" y="1289"/>
                  </a:moveTo>
                  <a:lnTo>
                    <a:pt x="836" y="1289"/>
                  </a:lnTo>
                  <a:lnTo>
                    <a:pt x="872" y="1203"/>
                  </a:lnTo>
                  <a:lnTo>
                    <a:pt x="910" y="1118"/>
                  </a:lnTo>
                  <a:lnTo>
                    <a:pt x="935" y="1044"/>
                  </a:lnTo>
                  <a:lnTo>
                    <a:pt x="996" y="995"/>
                  </a:lnTo>
                  <a:lnTo>
                    <a:pt x="1069" y="958"/>
                  </a:lnTo>
                  <a:lnTo>
                    <a:pt x="1131" y="921"/>
                  </a:lnTo>
                  <a:lnTo>
                    <a:pt x="1167" y="872"/>
                  </a:lnTo>
                  <a:lnTo>
                    <a:pt x="1094" y="835"/>
                  </a:lnTo>
                  <a:lnTo>
                    <a:pt x="1033" y="835"/>
                  </a:lnTo>
                  <a:lnTo>
                    <a:pt x="996" y="749"/>
                  </a:lnTo>
                  <a:lnTo>
                    <a:pt x="996" y="663"/>
                  </a:lnTo>
                  <a:lnTo>
                    <a:pt x="996" y="577"/>
                  </a:lnTo>
                  <a:lnTo>
                    <a:pt x="996" y="504"/>
                  </a:lnTo>
                  <a:lnTo>
                    <a:pt x="996" y="418"/>
                  </a:lnTo>
                  <a:lnTo>
                    <a:pt x="1033" y="332"/>
                  </a:lnTo>
                  <a:lnTo>
                    <a:pt x="1069" y="257"/>
                  </a:lnTo>
                  <a:lnTo>
                    <a:pt x="1094" y="171"/>
                  </a:lnTo>
                  <a:lnTo>
                    <a:pt x="1131" y="135"/>
                  </a:lnTo>
                  <a:lnTo>
                    <a:pt x="1094" y="135"/>
                  </a:lnTo>
                  <a:lnTo>
                    <a:pt x="1033" y="135"/>
                  </a:lnTo>
                  <a:lnTo>
                    <a:pt x="972" y="135"/>
                  </a:lnTo>
                  <a:lnTo>
                    <a:pt x="910" y="171"/>
                  </a:lnTo>
                  <a:lnTo>
                    <a:pt x="872" y="209"/>
                  </a:lnTo>
                  <a:lnTo>
                    <a:pt x="811" y="209"/>
                  </a:lnTo>
                  <a:lnTo>
                    <a:pt x="738" y="209"/>
                  </a:lnTo>
                  <a:lnTo>
                    <a:pt x="677" y="209"/>
                  </a:lnTo>
                  <a:lnTo>
                    <a:pt x="615" y="135"/>
                  </a:lnTo>
                  <a:lnTo>
                    <a:pt x="554" y="135"/>
                  </a:lnTo>
                  <a:lnTo>
                    <a:pt x="479" y="86"/>
                  </a:lnTo>
                  <a:lnTo>
                    <a:pt x="418" y="49"/>
                  </a:lnTo>
                  <a:lnTo>
                    <a:pt x="357" y="49"/>
                  </a:lnTo>
                  <a:lnTo>
                    <a:pt x="295" y="49"/>
                  </a:lnTo>
                  <a:lnTo>
                    <a:pt x="259" y="24"/>
                  </a:lnTo>
                  <a:lnTo>
                    <a:pt x="197" y="0"/>
                  </a:lnTo>
                  <a:lnTo>
                    <a:pt x="135" y="49"/>
                  </a:lnTo>
                  <a:lnTo>
                    <a:pt x="74" y="86"/>
                  </a:lnTo>
                  <a:lnTo>
                    <a:pt x="0" y="135"/>
                  </a:lnTo>
                  <a:lnTo>
                    <a:pt x="37" y="171"/>
                  </a:lnTo>
                  <a:lnTo>
                    <a:pt x="98" y="209"/>
                  </a:lnTo>
                  <a:lnTo>
                    <a:pt x="160" y="257"/>
                  </a:lnTo>
                  <a:lnTo>
                    <a:pt x="160" y="332"/>
                  </a:lnTo>
                  <a:lnTo>
                    <a:pt x="160" y="418"/>
                  </a:lnTo>
                  <a:lnTo>
                    <a:pt x="98" y="504"/>
                  </a:lnTo>
                  <a:lnTo>
                    <a:pt x="74" y="577"/>
                  </a:lnTo>
                  <a:lnTo>
                    <a:pt x="37" y="627"/>
                  </a:lnTo>
                  <a:lnTo>
                    <a:pt x="37" y="651"/>
                  </a:lnTo>
                  <a:lnTo>
                    <a:pt x="74" y="663"/>
                  </a:lnTo>
                  <a:lnTo>
                    <a:pt x="37" y="749"/>
                  </a:lnTo>
                  <a:lnTo>
                    <a:pt x="37" y="835"/>
                  </a:lnTo>
                  <a:lnTo>
                    <a:pt x="811" y="128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10" name="Freeform 158"/>
            <p:cNvSpPr>
              <a:spLocks/>
            </p:cNvSpPr>
            <p:nvPr/>
          </p:nvSpPr>
          <p:spPr bwMode="auto">
            <a:xfrm>
              <a:off x="1345" y="991"/>
              <a:ext cx="410" cy="303"/>
            </a:xfrm>
            <a:custGeom>
              <a:avLst/>
              <a:gdLst>
                <a:gd name="T0" fmla="*/ 0 w 1230"/>
                <a:gd name="T1" fmla="*/ 0 h 910"/>
                <a:gd name="T2" fmla="*/ 0 w 1230"/>
                <a:gd name="T3" fmla="*/ 0 h 910"/>
                <a:gd name="T4" fmla="*/ 0 w 1230"/>
                <a:gd name="T5" fmla="*/ 0 h 910"/>
                <a:gd name="T6" fmla="*/ 0 w 1230"/>
                <a:gd name="T7" fmla="*/ 0 h 910"/>
                <a:gd name="T8" fmla="*/ 0 w 1230"/>
                <a:gd name="T9" fmla="*/ 0 h 910"/>
                <a:gd name="T10" fmla="*/ 0 w 1230"/>
                <a:gd name="T11" fmla="*/ 0 h 910"/>
                <a:gd name="T12" fmla="*/ 0 w 1230"/>
                <a:gd name="T13" fmla="*/ 0 h 910"/>
                <a:gd name="T14" fmla="*/ 0 w 1230"/>
                <a:gd name="T15" fmla="*/ 0 h 910"/>
                <a:gd name="T16" fmla="*/ 0 w 1230"/>
                <a:gd name="T17" fmla="*/ 0 h 910"/>
                <a:gd name="T18" fmla="*/ 0 w 1230"/>
                <a:gd name="T19" fmla="*/ 0 h 910"/>
                <a:gd name="T20" fmla="*/ 0 w 1230"/>
                <a:gd name="T21" fmla="*/ 0 h 910"/>
                <a:gd name="T22" fmla="*/ 0 w 1230"/>
                <a:gd name="T23" fmla="*/ 0 h 910"/>
                <a:gd name="T24" fmla="*/ 0 w 1230"/>
                <a:gd name="T25" fmla="*/ 0 h 910"/>
                <a:gd name="T26" fmla="*/ 0 w 1230"/>
                <a:gd name="T27" fmla="*/ 0 h 910"/>
                <a:gd name="T28" fmla="*/ 0 w 1230"/>
                <a:gd name="T29" fmla="*/ 0 h 910"/>
                <a:gd name="T30" fmla="*/ 0 w 1230"/>
                <a:gd name="T31" fmla="*/ 0 h 910"/>
                <a:gd name="T32" fmla="*/ 0 w 1230"/>
                <a:gd name="T33" fmla="*/ 0 h 910"/>
                <a:gd name="T34" fmla="*/ 0 w 1230"/>
                <a:gd name="T35" fmla="*/ 0 h 910"/>
                <a:gd name="T36" fmla="*/ 0 w 1230"/>
                <a:gd name="T37" fmla="*/ 0 h 910"/>
                <a:gd name="T38" fmla="*/ 0 w 1230"/>
                <a:gd name="T39" fmla="*/ 0 h 910"/>
                <a:gd name="T40" fmla="*/ 0 w 1230"/>
                <a:gd name="T41" fmla="*/ 0 h 910"/>
                <a:gd name="T42" fmla="*/ 0 w 1230"/>
                <a:gd name="T43" fmla="*/ 0 h 910"/>
                <a:gd name="T44" fmla="*/ 0 w 1230"/>
                <a:gd name="T45" fmla="*/ 0 h 910"/>
                <a:gd name="T46" fmla="*/ 0 w 1230"/>
                <a:gd name="T47" fmla="*/ 0 h 910"/>
                <a:gd name="T48" fmla="*/ 0 w 1230"/>
                <a:gd name="T49" fmla="*/ 0 h 910"/>
                <a:gd name="T50" fmla="*/ 0 w 1230"/>
                <a:gd name="T51" fmla="*/ 0 h 910"/>
                <a:gd name="T52" fmla="*/ 0 w 1230"/>
                <a:gd name="T53" fmla="*/ 0 h 910"/>
                <a:gd name="T54" fmla="*/ 0 w 1230"/>
                <a:gd name="T55" fmla="*/ 0 h 910"/>
                <a:gd name="T56" fmla="*/ 0 w 1230"/>
                <a:gd name="T57" fmla="*/ 0 h 910"/>
                <a:gd name="T58" fmla="*/ 0 w 1230"/>
                <a:gd name="T59" fmla="*/ 0 h 910"/>
                <a:gd name="T60" fmla="*/ 0 w 1230"/>
                <a:gd name="T61" fmla="*/ 0 h 910"/>
                <a:gd name="T62" fmla="*/ 0 w 1230"/>
                <a:gd name="T63" fmla="*/ 0 h 910"/>
                <a:gd name="T64" fmla="*/ 0 w 1230"/>
                <a:gd name="T65" fmla="*/ 0 h 910"/>
                <a:gd name="T66" fmla="*/ 0 w 1230"/>
                <a:gd name="T67" fmla="*/ 0 h 910"/>
                <a:gd name="T68" fmla="*/ 0 w 1230"/>
                <a:gd name="T69" fmla="*/ 0 h 910"/>
                <a:gd name="T70" fmla="*/ 0 w 1230"/>
                <a:gd name="T71" fmla="*/ 0 h 910"/>
                <a:gd name="T72" fmla="*/ 0 w 1230"/>
                <a:gd name="T73" fmla="*/ 0 h 910"/>
                <a:gd name="T74" fmla="*/ 0 w 1230"/>
                <a:gd name="T75" fmla="*/ 0 h 910"/>
                <a:gd name="T76" fmla="*/ 0 w 1230"/>
                <a:gd name="T77" fmla="*/ 0 h 910"/>
                <a:gd name="T78" fmla="*/ 0 w 1230"/>
                <a:gd name="T79" fmla="*/ 0 h 910"/>
                <a:gd name="T80" fmla="*/ 0 w 1230"/>
                <a:gd name="T81" fmla="*/ 0 h 910"/>
                <a:gd name="T82" fmla="*/ 0 w 1230"/>
                <a:gd name="T83" fmla="*/ 0 h 910"/>
                <a:gd name="T84" fmla="*/ 0 w 1230"/>
                <a:gd name="T85" fmla="*/ 0 h 910"/>
                <a:gd name="T86" fmla="*/ 0 w 1230"/>
                <a:gd name="T87" fmla="*/ 0 h 910"/>
                <a:gd name="T88" fmla="*/ 0 w 1230"/>
                <a:gd name="T89" fmla="*/ 0 h 910"/>
                <a:gd name="T90" fmla="*/ 0 w 1230"/>
                <a:gd name="T91" fmla="*/ 0 h 910"/>
                <a:gd name="T92" fmla="*/ 0 w 1230"/>
                <a:gd name="T93" fmla="*/ 0 h 910"/>
                <a:gd name="T94" fmla="*/ 0 w 1230"/>
                <a:gd name="T95" fmla="*/ 0 h 910"/>
                <a:gd name="T96" fmla="*/ 0 w 1230"/>
                <a:gd name="T97" fmla="*/ 0 h 910"/>
                <a:gd name="T98" fmla="*/ 0 w 1230"/>
                <a:gd name="T99" fmla="*/ 0 h 910"/>
                <a:gd name="T100" fmla="*/ 0 w 1230"/>
                <a:gd name="T101" fmla="*/ 0 h 910"/>
                <a:gd name="T102" fmla="*/ 0 w 1230"/>
                <a:gd name="T103" fmla="*/ 0 h 910"/>
                <a:gd name="T104" fmla="*/ 0 w 1230"/>
                <a:gd name="T105" fmla="*/ 0 h 910"/>
                <a:gd name="T106" fmla="*/ 0 w 1230"/>
                <a:gd name="T107" fmla="*/ 0 h 9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0"/>
                <a:gd name="T163" fmla="*/ 0 h 910"/>
                <a:gd name="T164" fmla="*/ 1230 w 1230"/>
                <a:gd name="T165" fmla="*/ 910 h 9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0" h="910">
                  <a:moveTo>
                    <a:pt x="37" y="910"/>
                  </a:moveTo>
                  <a:lnTo>
                    <a:pt x="62" y="910"/>
                  </a:lnTo>
                  <a:lnTo>
                    <a:pt x="123" y="910"/>
                  </a:lnTo>
                  <a:lnTo>
                    <a:pt x="197" y="910"/>
                  </a:lnTo>
                  <a:lnTo>
                    <a:pt x="259" y="910"/>
                  </a:lnTo>
                  <a:lnTo>
                    <a:pt x="320" y="910"/>
                  </a:lnTo>
                  <a:lnTo>
                    <a:pt x="393" y="910"/>
                  </a:lnTo>
                  <a:lnTo>
                    <a:pt x="455" y="910"/>
                  </a:lnTo>
                  <a:lnTo>
                    <a:pt x="479" y="836"/>
                  </a:lnTo>
                  <a:lnTo>
                    <a:pt x="516" y="787"/>
                  </a:lnTo>
                  <a:lnTo>
                    <a:pt x="516" y="713"/>
                  </a:lnTo>
                  <a:lnTo>
                    <a:pt x="578" y="664"/>
                  </a:lnTo>
                  <a:lnTo>
                    <a:pt x="640" y="664"/>
                  </a:lnTo>
                  <a:lnTo>
                    <a:pt x="713" y="626"/>
                  </a:lnTo>
                  <a:lnTo>
                    <a:pt x="713" y="542"/>
                  </a:lnTo>
                  <a:lnTo>
                    <a:pt x="738" y="467"/>
                  </a:lnTo>
                  <a:lnTo>
                    <a:pt x="774" y="381"/>
                  </a:lnTo>
                  <a:lnTo>
                    <a:pt x="811" y="295"/>
                  </a:lnTo>
                  <a:lnTo>
                    <a:pt x="873" y="295"/>
                  </a:lnTo>
                  <a:lnTo>
                    <a:pt x="935" y="295"/>
                  </a:lnTo>
                  <a:lnTo>
                    <a:pt x="996" y="295"/>
                  </a:lnTo>
                  <a:lnTo>
                    <a:pt x="1057" y="295"/>
                  </a:lnTo>
                  <a:lnTo>
                    <a:pt x="1131" y="295"/>
                  </a:lnTo>
                  <a:lnTo>
                    <a:pt x="1192" y="295"/>
                  </a:lnTo>
                  <a:lnTo>
                    <a:pt x="1230" y="209"/>
                  </a:lnTo>
                  <a:lnTo>
                    <a:pt x="1230" y="172"/>
                  </a:lnTo>
                  <a:lnTo>
                    <a:pt x="1230" y="86"/>
                  </a:lnTo>
                  <a:lnTo>
                    <a:pt x="1230" y="50"/>
                  </a:lnTo>
                  <a:lnTo>
                    <a:pt x="1230" y="86"/>
                  </a:lnTo>
                  <a:lnTo>
                    <a:pt x="1155" y="50"/>
                  </a:lnTo>
                  <a:lnTo>
                    <a:pt x="1094" y="50"/>
                  </a:lnTo>
                  <a:lnTo>
                    <a:pt x="1033" y="50"/>
                  </a:lnTo>
                  <a:lnTo>
                    <a:pt x="971" y="50"/>
                  </a:lnTo>
                  <a:lnTo>
                    <a:pt x="897" y="50"/>
                  </a:lnTo>
                  <a:lnTo>
                    <a:pt x="836" y="50"/>
                  </a:lnTo>
                  <a:lnTo>
                    <a:pt x="774" y="50"/>
                  </a:lnTo>
                  <a:lnTo>
                    <a:pt x="774" y="0"/>
                  </a:lnTo>
                  <a:lnTo>
                    <a:pt x="713" y="50"/>
                  </a:lnTo>
                  <a:lnTo>
                    <a:pt x="640" y="86"/>
                  </a:lnTo>
                  <a:lnTo>
                    <a:pt x="578" y="123"/>
                  </a:lnTo>
                  <a:lnTo>
                    <a:pt x="541" y="209"/>
                  </a:lnTo>
                  <a:lnTo>
                    <a:pt x="479" y="295"/>
                  </a:lnTo>
                  <a:lnTo>
                    <a:pt x="418" y="332"/>
                  </a:lnTo>
                  <a:lnTo>
                    <a:pt x="357" y="418"/>
                  </a:lnTo>
                  <a:lnTo>
                    <a:pt x="295" y="467"/>
                  </a:lnTo>
                  <a:lnTo>
                    <a:pt x="221" y="504"/>
                  </a:lnTo>
                  <a:lnTo>
                    <a:pt x="160" y="542"/>
                  </a:lnTo>
                  <a:lnTo>
                    <a:pt x="98" y="626"/>
                  </a:lnTo>
                  <a:lnTo>
                    <a:pt x="37" y="664"/>
                  </a:lnTo>
                  <a:lnTo>
                    <a:pt x="0" y="750"/>
                  </a:lnTo>
                  <a:lnTo>
                    <a:pt x="0" y="836"/>
                  </a:lnTo>
                  <a:lnTo>
                    <a:pt x="0" y="873"/>
                  </a:lnTo>
                  <a:lnTo>
                    <a:pt x="37" y="910"/>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11" name="Freeform 159"/>
            <p:cNvSpPr>
              <a:spLocks/>
            </p:cNvSpPr>
            <p:nvPr/>
          </p:nvSpPr>
          <p:spPr bwMode="auto">
            <a:xfrm>
              <a:off x="1345" y="991"/>
              <a:ext cx="410" cy="303"/>
            </a:xfrm>
            <a:custGeom>
              <a:avLst/>
              <a:gdLst>
                <a:gd name="T0" fmla="*/ 0 w 1230"/>
                <a:gd name="T1" fmla="*/ 0 h 910"/>
                <a:gd name="T2" fmla="*/ 0 w 1230"/>
                <a:gd name="T3" fmla="*/ 0 h 910"/>
                <a:gd name="T4" fmla="*/ 0 w 1230"/>
                <a:gd name="T5" fmla="*/ 0 h 910"/>
                <a:gd name="T6" fmla="*/ 0 w 1230"/>
                <a:gd name="T7" fmla="*/ 0 h 910"/>
                <a:gd name="T8" fmla="*/ 0 w 1230"/>
                <a:gd name="T9" fmla="*/ 0 h 910"/>
                <a:gd name="T10" fmla="*/ 0 w 1230"/>
                <a:gd name="T11" fmla="*/ 0 h 910"/>
                <a:gd name="T12" fmla="*/ 0 w 1230"/>
                <a:gd name="T13" fmla="*/ 0 h 910"/>
                <a:gd name="T14" fmla="*/ 0 w 1230"/>
                <a:gd name="T15" fmla="*/ 0 h 910"/>
                <a:gd name="T16" fmla="*/ 0 w 1230"/>
                <a:gd name="T17" fmla="*/ 0 h 910"/>
                <a:gd name="T18" fmla="*/ 0 w 1230"/>
                <a:gd name="T19" fmla="*/ 0 h 910"/>
                <a:gd name="T20" fmla="*/ 0 w 1230"/>
                <a:gd name="T21" fmla="*/ 0 h 910"/>
                <a:gd name="T22" fmla="*/ 0 w 1230"/>
                <a:gd name="T23" fmla="*/ 0 h 910"/>
                <a:gd name="T24" fmla="*/ 0 w 1230"/>
                <a:gd name="T25" fmla="*/ 0 h 910"/>
                <a:gd name="T26" fmla="*/ 0 w 1230"/>
                <a:gd name="T27" fmla="*/ 0 h 910"/>
                <a:gd name="T28" fmla="*/ 0 w 1230"/>
                <a:gd name="T29" fmla="*/ 0 h 910"/>
                <a:gd name="T30" fmla="*/ 0 w 1230"/>
                <a:gd name="T31" fmla="*/ 0 h 910"/>
                <a:gd name="T32" fmla="*/ 0 w 1230"/>
                <a:gd name="T33" fmla="*/ 0 h 910"/>
                <a:gd name="T34" fmla="*/ 0 w 1230"/>
                <a:gd name="T35" fmla="*/ 0 h 910"/>
                <a:gd name="T36" fmla="*/ 0 w 1230"/>
                <a:gd name="T37" fmla="*/ 0 h 910"/>
                <a:gd name="T38" fmla="*/ 0 w 1230"/>
                <a:gd name="T39" fmla="*/ 0 h 910"/>
                <a:gd name="T40" fmla="*/ 0 w 1230"/>
                <a:gd name="T41" fmla="*/ 0 h 910"/>
                <a:gd name="T42" fmla="*/ 0 w 1230"/>
                <a:gd name="T43" fmla="*/ 0 h 910"/>
                <a:gd name="T44" fmla="*/ 0 w 1230"/>
                <a:gd name="T45" fmla="*/ 0 h 910"/>
                <a:gd name="T46" fmla="*/ 0 w 1230"/>
                <a:gd name="T47" fmla="*/ 0 h 910"/>
                <a:gd name="T48" fmla="*/ 0 w 1230"/>
                <a:gd name="T49" fmla="*/ 0 h 910"/>
                <a:gd name="T50" fmla="*/ 0 w 1230"/>
                <a:gd name="T51" fmla="*/ 0 h 910"/>
                <a:gd name="T52" fmla="*/ 0 w 1230"/>
                <a:gd name="T53" fmla="*/ 0 h 910"/>
                <a:gd name="T54" fmla="*/ 0 w 1230"/>
                <a:gd name="T55" fmla="*/ 0 h 910"/>
                <a:gd name="T56" fmla="*/ 0 w 1230"/>
                <a:gd name="T57" fmla="*/ 0 h 910"/>
                <a:gd name="T58" fmla="*/ 0 w 1230"/>
                <a:gd name="T59" fmla="*/ 0 h 910"/>
                <a:gd name="T60" fmla="*/ 0 w 1230"/>
                <a:gd name="T61" fmla="*/ 0 h 910"/>
                <a:gd name="T62" fmla="*/ 0 w 1230"/>
                <a:gd name="T63" fmla="*/ 0 h 910"/>
                <a:gd name="T64" fmla="*/ 0 w 1230"/>
                <a:gd name="T65" fmla="*/ 0 h 910"/>
                <a:gd name="T66" fmla="*/ 0 w 1230"/>
                <a:gd name="T67" fmla="*/ 0 h 910"/>
                <a:gd name="T68" fmla="*/ 0 w 1230"/>
                <a:gd name="T69" fmla="*/ 0 h 910"/>
                <a:gd name="T70" fmla="*/ 0 w 1230"/>
                <a:gd name="T71" fmla="*/ 0 h 910"/>
                <a:gd name="T72" fmla="*/ 0 w 1230"/>
                <a:gd name="T73" fmla="*/ 0 h 910"/>
                <a:gd name="T74" fmla="*/ 0 w 1230"/>
                <a:gd name="T75" fmla="*/ 0 h 910"/>
                <a:gd name="T76" fmla="*/ 0 w 1230"/>
                <a:gd name="T77" fmla="*/ 0 h 910"/>
                <a:gd name="T78" fmla="*/ 0 w 1230"/>
                <a:gd name="T79" fmla="*/ 0 h 910"/>
                <a:gd name="T80" fmla="*/ 0 w 1230"/>
                <a:gd name="T81" fmla="*/ 0 h 910"/>
                <a:gd name="T82" fmla="*/ 0 w 1230"/>
                <a:gd name="T83" fmla="*/ 0 h 910"/>
                <a:gd name="T84" fmla="*/ 0 w 1230"/>
                <a:gd name="T85" fmla="*/ 0 h 910"/>
                <a:gd name="T86" fmla="*/ 0 w 1230"/>
                <a:gd name="T87" fmla="*/ 0 h 910"/>
                <a:gd name="T88" fmla="*/ 0 w 1230"/>
                <a:gd name="T89" fmla="*/ 0 h 910"/>
                <a:gd name="T90" fmla="*/ 0 w 1230"/>
                <a:gd name="T91" fmla="*/ 0 h 910"/>
                <a:gd name="T92" fmla="*/ 0 w 1230"/>
                <a:gd name="T93" fmla="*/ 0 h 910"/>
                <a:gd name="T94" fmla="*/ 0 w 1230"/>
                <a:gd name="T95" fmla="*/ 0 h 910"/>
                <a:gd name="T96" fmla="*/ 0 w 1230"/>
                <a:gd name="T97" fmla="*/ 0 h 910"/>
                <a:gd name="T98" fmla="*/ 0 w 1230"/>
                <a:gd name="T99" fmla="*/ 0 h 910"/>
                <a:gd name="T100" fmla="*/ 0 w 1230"/>
                <a:gd name="T101" fmla="*/ 0 h 910"/>
                <a:gd name="T102" fmla="*/ 0 w 1230"/>
                <a:gd name="T103" fmla="*/ 0 h 910"/>
                <a:gd name="T104" fmla="*/ 0 w 1230"/>
                <a:gd name="T105" fmla="*/ 0 h 910"/>
                <a:gd name="T106" fmla="*/ 0 w 1230"/>
                <a:gd name="T107" fmla="*/ 0 h 9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0"/>
                <a:gd name="T163" fmla="*/ 0 h 910"/>
                <a:gd name="T164" fmla="*/ 1230 w 1230"/>
                <a:gd name="T165" fmla="*/ 910 h 9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0" h="910">
                  <a:moveTo>
                    <a:pt x="37" y="910"/>
                  </a:moveTo>
                  <a:lnTo>
                    <a:pt x="62" y="910"/>
                  </a:lnTo>
                  <a:lnTo>
                    <a:pt x="123" y="910"/>
                  </a:lnTo>
                  <a:lnTo>
                    <a:pt x="197" y="910"/>
                  </a:lnTo>
                  <a:lnTo>
                    <a:pt x="259" y="910"/>
                  </a:lnTo>
                  <a:lnTo>
                    <a:pt x="320" y="910"/>
                  </a:lnTo>
                  <a:lnTo>
                    <a:pt x="393" y="910"/>
                  </a:lnTo>
                  <a:lnTo>
                    <a:pt x="455" y="910"/>
                  </a:lnTo>
                  <a:lnTo>
                    <a:pt x="479" y="836"/>
                  </a:lnTo>
                  <a:lnTo>
                    <a:pt x="516" y="787"/>
                  </a:lnTo>
                  <a:lnTo>
                    <a:pt x="516" y="713"/>
                  </a:lnTo>
                  <a:lnTo>
                    <a:pt x="578" y="664"/>
                  </a:lnTo>
                  <a:lnTo>
                    <a:pt x="640" y="664"/>
                  </a:lnTo>
                  <a:lnTo>
                    <a:pt x="713" y="626"/>
                  </a:lnTo>
                  <a:lnTo>
                    <a:pt x="713" y="542"/>
                  </a:lnTo>
                  <a:lnTo>
                    <a:pt x="738" y="467"/>
                  </a:lnTo>
                  <a:lnTo>
                    <a:pt x="774" y="381"/>
                  </a:lnTo>
                  <a:lnTo>
                    <a:pt x="811" y="295"/>
                  </a:lnTo>
                  <a:lnTo>
                    <a:pt x="873" y="295"/>
                  </a:lnTo>
                  <a:lnTo>
                    <a:pt x="935" y="295"/>
                  </a:lnTo>
                  <a:lnTo>
                    <a:pt x="996" y="295"/>
                  </a:lnTo>
                  <a:lnTo>
                    <a:pt x="1057" y="295"/>
                  </a:lnTo>
                  <a:lnTo>
                    <a:pt x="1131" y="295"/>
                  </a:lnTo>
                  <a:lnTo>
                    <a:pt x="1192" y="295"/>
                  </a:lnTo>
                  <a:lnTo>
                    <a:pt x="1230" y="209"/>
                  </a:lnTo>
                  <a:lnTo>
                    <a:pt x="1230" y="172"/>
                  </a:lnTo>
                  <a:lnTo>
                    <a:pt x="1230" y="86"/>
                  </a:lnTo>
                  <a:lnTo>
                    <a:pt x="1230" y="50"/>
                  </a:lnTo>
                  <a:lnTo>
                    <a:pt x="1230" y="86"/>
                  </a:lnTo>
                  <a:lnTo>
                    <a:pt x="1155" y="50"/>
                  </a:lnTo>
                  <a:lnTo>
                    <a:pt x="1094" y="50"/>
                  </a:lnTo>
                  <a:lnTo>
                    <a:pt x="1033" y="50"/>
                  </a:lnTo>
                  <a:lnTo>
                    <a:pt x="971" y="50"/>
                  </a:lnTo>
                  <a:lnTo>
                    <a:pt x="897" y="50"/>
                  </a:lnTo>
                  <a:lnTo>
                    <a:pt x="836" y="50"/>
                  </a:lnTo>
                  <a:lnTo>
                    <a:pt x="774" y="50"/>
                  </a:lnTo>
                  <a:lnTo>
                    <a:pt x="774" y="0"/>
                  </a:lnTo>
                  <a:lnTo>
                    <a:pt x="713" y="50"/>
                  </a:lnTo>
                  <a:lnTo>
                    <a:pt x="640" y="86"/>
                  </a:lnTo>
                  <a:lnTo>
                    <a:pt x="578" y="123"/>
                  </a:lnTo>
                  <a:lnTo>
                    <a:pt x="541" y="209"/>
                  </a:lnTo>
                  <a:lnTo>
                    <a:pt x="479" y="295"/>
                  </a:lnTo>
                  <a:lnTo>
                    <a:pt x="418" y="332"/>
                  </a:lnTo>
                  <a:lnTo>
                    <a:pt x="357" y="418"/>
                  </a:lnTo>
                  <a:lnTo>
                    <a:pt x="295" y="467"/>
                  </a:lnTo>
                  <a:lnTo>
                    <a:pt x="221" y="504"/>
                  </a:lnTo>
                  <a:lnTo>
                    <a:pt x="160" y="542"/>
                  </a:lnTo>
                  <a:lnTo>
                    <a:pt x="98" y="626"/>
                  </a:lnTo>
                  <a:lnTo>
                    <a:pt x="37" y="664"/>
                  </a:lnTo>
                  <a:lnTo>
                    <a:pt x="0" y="750"/>
                  </a:lnTo>
                  <a:lnTo>
                    <a:pt x="0" y="836"/>
                  </a:lnTo>
                  <a:lnTo>
                    <a:pt x="0" y="873"/>
                  </a:lnTo>
                  <a:lnTo>
                    <a:pt x="37" y="91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12" name="Freeform 160"/>
            <p:cNvSpPr>
              <a:spLocks/>
            </p:cNvSpPr>
            <p:nvPr/>
          </p:nvSpPr>
          <p:spPr bwMode="auto">
            <a:xfrm>
              <a:off x="1312" y="1048"/>
              <a:ext cx="611" cy="537"/>
            </a:xfrm>
            <a:custGeom>
              <a:avLst/>
              <a:gdLst>
                <a:gd name="T0" fmla="*/ 0 w 1832"/>
                <a:gd name="T1" fmla="*/ 0 h 1610"/>
                <a:gd name="T2" fmla="*/ 0 w 1832"/>
                <a:gd name="T3" fmla="*/ 0 h 1610"/>
                <a:gd name="T4" fmla="*/ 0 w 1832"/>
                <a:gd name="T5" fmla="*/ 0 h 1610"/>
                <a:gd name="T6" fmla="*/ 0 w 1832"/>
                <a:gd name="T7" fmla="*/ 0 h 1610"/>
                <a:gd name="T8" fmla="*/ 0 w 1832"/>
                <a:gd name="T9" fmla="*/ 0 h 1610"/>
                <a:gd name="T10" fmla="*/ 0 w 1832"/>
                <a:gd name="T11" fmla="*/ 0 h 1610"/>
                <a:gd name="T12" fmla="*/ 0 w 1832"/>
                <a:gd name="T13" fmla="*/ 0 h 1610"/>
                <a:gd name="T14" fmla="*/ 0 w 1832"/>
                <a:gd name="T15" fmla="*/ 0 h 1610"/>
                <a:gd name="T16" fmla="*/ 0 w 1832"/>
                <a:gd name="T17" fmla="*/ 0 h 1610"/>
                <a:gd name="T18" fmla="*/ 0 w 1832"/>
                <a:gd name="T19" fmla="*/ 0 h 1610"/>
                <a:gd name="T20" fmla="*/ 0 w 1832"/>
                <a:gd name="T21" fmla="*/ 0 h 1610"/>
                <a:gd name="T22" fmla="*/ 0 w 1832"/>
                <a:gd name="T23" fmla="*/ 0 h 1610"/>
                <a:gd name="T24" fmla="*/ 0 w 1832"/>
                <a:gd name="T25" fmla="*/ 0 h 1610"/>
                <a:gd name="T26" fmla="*/ 0 w 1832"/>
                <a:gd name="T27" fmla="*/ 0 h 1610"/>
                <a:gd name="T28" fmla="*/ 0 w 1832"/>
                <a:gd name="T29" fmla="*/ 0 h 1610"/>
                <a:gd name="T30" fmla="*/ 0 w 1832"/>
                <a:gd name="T31" fmla="*/ 0 h 1610"/>
                <a:gd name="T32" fmla="*/ 0 w 1832"/>
                <a:gd name="T33" fmla="*/ 0 h 1610"/>
                <a:gd name="T34" fmla="*/ 0 w 1832"/>
                <a:gd name="T35" fmla="*/ 0 h 1610"/>
                <a:gd name="T36" fmla="*/ 0 w 1832"/>
                <a:gd name="T37" fmla="*/ 0 h 1610"/>
                <a:gd name="T38" fmla="*/ 0 w 1832"/>
                <a:gd name="T39" fmla="*/ 0 h 1610"/>
                <a:gd name="T40" fmla="*/ 0 w 1832"/>
                <a:gd name="T41" fmla="*/ 0 h 1610"/>
                <a:gd name="T42" fmla="*/ 0 w 1832"/>
                <a:gd name="T43" fmla="*/ 0 h 1610"/>
                <a:gd name="T44" fmla="*/ 0 w 1832"/>
                <a:gd name="T45" fmla="*/ 0 h 1610"/>
                <a:gd name="T46" fmla="*/ 0 w 1832"/>
                <a:gd name="T47" fmla="*/ 0 h 1610"/>
                <a:gd name="T48" fmla="*/ 0 w 1832"/>
                <a:gd name="T49" fmla="*/ 0 h 1610"/>
                <a:gd name="T50" fmla="*/ 0 w 1832"/>
                <a:gd name="T51" fmla="*/ 0 h 1610"/>
                <a:gd name="T52" fmla="*/ 0 w 1832"/>
                <a:gd name="T53" fmla="*/ 0 h 1610"/>
                <a:gd name="T54" fmla="*/ 0 w 1832"/>
                <a:gd name="T55" fmla="*/ 0 h 1610"/>
                <a:gd name="T56" fmla="*/ 0 w 1832"/>
                <a:gd name="T57" fmla="*/ 0 h 1610"/>
                <a:gd name="T58" fmla="*/ 0 w 1832"/>
                <a:gd name="T59" fmla="*/ 0 h 1610"/>
                <a:gd name="T60" fmla="*/ 0 w 1832"/>
                <a:gd name="T61" fmla="*/ 0 h 1610"/>
                <a:gd name="T62" fmla="*/ 0 w 1832"/>
                <a:gd name="T63" fmla="*/ 0 h 1610"/>
                <a:gd name="T64" fmla="*/ 0 w 1832"/>
                <a:gd name="T65" fmla="*/ 0 h 1610"/>
                <a:gd name="T66" fmla="*/ 0 w 1832"/>
                <a:gd name="T67" fmla="*/ 0 h 1610"/>
                <a:gd name="T68" fmla="*/ 0 w 1832"/>
                <a:gd name="T69" fmla="*/ 0 h 1610"/>
                <a:gd name="T70" fmla="*/ 0 w 1832"/>
                <a:gd name="T71" fmla="*/ 0 h 1610"/>
                <a:gd name="T72" fmla="*/ 0 w 1832"/>
                <a:gd name="T73" fmla="*/ 0 h 1610"/>
                <a:gd name="T74" fmla="*/ 0 w 1832"/>
                <a:gd name="T75" fmla="*/ 0 h 1610"/>
                <a:gd name="T76" fmla="*/ 0 w 1832"/>
                <a:gd name="T77" fmla="*/ 0 h 1610"/>
                <a:gd name="T78" fmla="*/ 0 w 1832"/>
                <a:gd name="T79" fmla="*/ 0 h 1610"/>
                <a:gd name="T80" fmla="*/ 0 w 1832"/>
                <a:gd name="T81" fmla="*/ 0 h 1610"/>
                <a:gd name="T82" fmla="*/ 0 w 1832"/>
                <a:gd name="T83" fmla="*/ 0 h 1610"/>
                <a:gd name="T84" fmla="*/ 0 w 1832"/>
                <a:gd name="T85" fmla="*/ 0 h 1610"/>
                <a:gd name="T86" fmla="*/ 0 w 1832"/>
                <a:gd name="T87" fmla="*/ 0 h 1610"/>
                <a:gd name="T88" fmla="*/ 0 w 1832"/>
                <a:gd name="T89" fmla="*/ 0 h 1610"/>
                <a:gd name="T90" fmla="*/ 0 w 1832"/>
                <a:gd name="T91" fmla="*/ 0 h 1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2"/>
                <a:gd name="T139" fmla="*/ 0 h 1610"/>
                <a:gd name="T140" fmla="*/ 1832 w 1832"/>
                <a:gd name="T141" fmla="*/ 1610 h 1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2" h="1610">
                  <a:moveTo>
                    <a:pt x="37" y="1364"/>
                  </a:moveTo>
                  <a:lnTo>
                    <a:pt x="74" y="1364"/>
                  </a:lnTo>
                  <a:lnTo>
                    <a:pt x="135" y="1364"/>
                  </a:lnTo>
                  <a:lnTo>
                    <a:pt x="196" y="1413"/>
                  </a:lnTo>
                  <a:lnTo>
                    <a:pt x="258" y="1413"/>
                  </a:lnTo>
                  <a:lnTo>
                    <a:pt x="319" y="1413"/>
                  </a:lnTo>
                  <a:lnTo>
                    <a:pt x="418" y="1413"/>
                  </a:lnTo>
                  <a:lnTo>
                    <a:pt x="491" y="1450"/>
                  </a:lnTo>
                  <a:lnTo>
                    <a:pt x="553" y="1536"/>
                  </a:lnTo>
                  <a:lnTo>
                    <a:pt x="577" y="1610"/>
                  </a:lnTo>
                  <a:lnTo>
                    <a:pt x="639" y="1561"/>
                  </a:lnTo>
                  <a:lnTo>
                    <a:pt x="676" y="1536"/>
                  </a:lnTo>
                  <a:lnTo>
                    <a:pt x="738" y="1536"/>
                  </a:lnTo>
                  <a:lnTo>
                    <a:pt x="811" y="1536"/>
                  </a:lnTo>
                  <a:lnTo>
                    <a:pt x="836" y="1536"/>
                  </a:lnTo>
                  <a:lnTo>
                    <a:pt x="909" y="1536"/>
                  </a:lnTo>
                  <a:lnTo>
                    <a:pt x="958" y="1499"/>
                  </a:lnTo>
                  <a:lnTo>
                    <a:pt x="1033" y="1486"/>
                  </a:lnTo>
                  <a:lnTo>
                    <a:pt x="1094" y="1486"/>
                  </a:lnTo>
                  <a:lnTo>
                    <a:pt x="1155" y="1486"/>
                  </a:lnTo>
                  <a:lnTo>
                    <a:pt x="1192" y="1486"/>
                  </a:lnTo>
                  <a:lnTo>
                    <a:pt x="1253" y="1486"/>
                  </a:lnTo>
                  <a:lnTo>
                    <a:pt x="1328" y="1486"/>
                  </a:lnTo>
                  <a:lnTo>
                    <a:pt x="1389" y="1486"/>
                  </a:lnTo>
                  <a:lnTo>
                    <a:pt x="1450" y="1486"/>
                  </a:lnTo>
                  <a:lnTo>
                    <a:pt x="1512" y="1486"/>
                  </a:lnTo>
                  <a:lnTo>
                    <a:pt x="1573" y="1486"/>
                  </a:lnTo>
                  <a:lnTo>
                    <a:pt x="1635" y="1450"/>
                  </a:lnTo>
                  <a:lnTo>
                    <a:pt x="1610" y="1364"/>
                  </a:lnTo>
                  <a:lnTo>
                    <a:pt x="1610" y="1291"/>
                  </a:lnTo>
                  <a:lnTo>
                    <a:pt x="1610" y="1205"/>
                  </a:lnTo>
                  <a:lnTo>
                    <a:pt x="1610" y="1118"/>
                  </a:lnTo>
                  <a:lnTo>
                    <a:pt x="1610" y="1032"/>
                  </a:lnTo>
                  <a:lnTo>
                    <a:pt x="1610" y="946"/>
                  </a:lnTo>
                  <a:lnTo>
                    <a:pt x="1610" y="873"/>
                  </a:lnTo>
                  <a:lnTo>
                    <a:pt x="1573" y="787"/>
                  </a:lnTo>
                  <a:lnTo>
                    <a:pt x="1573" y="701"/>
                  </a:lnTo>
                  <a:lnTo>
                    <a:pt x="1573" y="615"/>
                  </a:lnTo>
                  <a:lnTo>
                    <a:pt x="1573" y="541"/>
                  </a:lnTo>
                  <a:lnTo>
                    <a:pt x="1573" y="454"/>
                  </a:lnTo>
                  <a:lnTo>
                    <a:pt x="1610" y="370"/>
                  </a:lnTo>
                  <a:lnTo>
                    <a:pt x="1671" y="370"/>
                  </a:lnTo>
                  <a:lnTo>
                    <a:pt x="1732" y="332"/>
                  </a:lnTo>
                  <a:lnTo>
                    <a:pt x="1807" y="332"/>
                  </a:lnTo>
                  <a:lnTo>
                    <a:pt x="1832" y="332"/>
                  </a:lnTo>
                  <a:lnTo>
                    <a:pt x="1770" y="295"/>
                  </a:lnTo>
                  <a:lnTo>
                    <a:pt x="1671" y="246"/>
                  </a:lnTo>
                  <a:lnTo>
                    <a:pt x="1610" y="246"/>
                  </a:lnTo>
                  <a:lnTo>
                    <a:pt x="1548" y="209"/>
                  </a:lnTo>
                  <a:lnTo>
                    <a:pt x="1487" y="160"/>
                  </a:lnTo>
                  <a:lnTo>
                    <a:pt x="1414" y="86"/>
                  </a:lnTo>
                  <a:lnTo>
                    <a:pt x="1351" y="37"/>
                  </a:lnTo>
                  <a:lnTo>
                    <a:pt x="1328" y="0"/>
                  </a:lnTo>
                  <a:lnTo>
                    <a:pt x="1328" y="37"/>
                  </a:lnTo>
                  <a:lnTo>
                    <a:pt x="1290" y="123"/>
                  </a:lnTo>
                  <a:lnTo>
                    <a:pt x="1229" y="123"/>
                  </a:lnTo>
                  <a:lnTo>
                    <a:pt x="1155" y="123"/>
                  </a:lnTo>
                  <a:lnTo>
                    <a:pt x="1094" y="123"/>
                  </a:lnTo>
                  <a:lnTo>
                    <a:pt x="1033" y="123"/>
                  </a:lnTo>
                  <a:lnTo>
                    <a:pt x="958" y="123"/>
                  </a:lnTo>
                  <a:lnTo>
                    <a:pt x="909" y="123"/>
                  </a:lnTo>
                  <a:lnTo>
                    <a:pt x="872" y="209"/>
                  </a:lnTo>
                  <a:lnTo>
                    <a:pt x="836" y="295"/>
                  </a:lnTo>
                  <a:lnTo>
                    <a:pt x="811" y="370"/>
                  </a:lnTo>
                  <a:lnTo>
                    <a:pt x="811" y="454"/>
                  </a:lnTo>
                  <a:lnTo>
                    <a:pt x="738" y="492"/>
                  </a:lnTo>
                  <a:lnTo>
                    <a:pt x="676" y="492"/>
                  </a:lnTo>
                  <a:lnTo>
                    <a:pt x="614" y="541"/>
                  </a:lnTo>
                  <a:lnTo>
                    <a:pt x="614" y="615"/>
                  </a:lnTo>
                  <a:lnTo>
                    <a:pt x="577" y="664"/>
                  </a:lnTo>
                  <a:lnTo>
                    <a:pt x="553" y="738"/>
                  </a:lnTo>
                  <a:lnTo>
                    <a:pt x="491" y="738"/>
                  </a:lnTo>
                  <a:lnTo>
                    <a:pt x="418" y="738"/>
                  </a:lnTo>
                  <a:lnTo>
                    <a:pt x="357" y="738"/>
                  </a:lnTo>
                  <a:lnTo>
                    <a:pt x="295" y="738"/>
                  </a:lnTo>
                  <a:lnTo>
                    <a:pt x="221" y="738"/>
                  </a:lnTo>
                  <a:lnTo>
                    <a:pt x="160" y="738"/>
                  </a:lnTo>
                  <a:lnTo>
                    <a:pt x="135" y="738"/>
                  </a:lnTo>
                  <a:lnTo>
                    <a:pt x="98" y="701"/>
                  </a:lnTo>
                  <a:lnTo>
                    <a:pt x="74" y="787"/>
                  </a:lnTo>
                  <a:lnTo>
                    <a:pt x="74" y="873"/>
                  </a:lnTo>
                  <a:lnTo>
                    <a:pt x="74" y="946"/>
                  </a:lnTo>
                  <a:lnTo>
                    <a:pt x="74" y="1032"/>
                  </a:lnTo>
                  <a:lnTo>
                    <a:pt x="74" y="1118"/>
                  </a:lnTo>
                  <a:lnTo>
                    <a:pt x="37" y="1205"/>
                  </a:lnTo>
                  <a:lnTo>
                    <a:pt x="37" y="1291"/>
                  </a:lnTo>
                  <a:lnTo>
                    <a:pt x="37" y="1364"/>
                  </a:lnTo>
                  <a:lnTo>
                    <a:pt x="74" y="1450"/>
                  </a:lnTo>
                  <a:lnTo>
                    <a:pt x="0" y="1450"/>
                  </a:lnTo>
                  <a:lnTo>
                    <a:pt x="37" y="1364"/>
                  </a:lnTo>
                  <a:close/>
                </a:path>
              </a:pathLst>
            </a:custGeom>
            <a:solidFill>
              <a:srgbClr val="66FF33"/>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13" name="Freeform 161"/>
            <p:cNvSpPr>
              <a:spLocks/>
            </p:cNvSpPr>
            <p:nvPr/>
          </p:nvSpPr>
          <p:spPr bwMode="auto">
            <a:xfrm>
              <a:off x="1312" y="1048"/>
              <a:ext cx="611" cy="537"/>
            </a:xfrm>
            <a:custGeom>
              <a:avLst/>
              <a:gdLst>
                <a:gd name="T0" fmla="*/ 0 w 1832"/>
                <a:gd name="T1" fmla="*/ 0 h 1610"/>
                <a:gd name="T2" fmla="*/ 0 w 1832"/>
                <a:gd name="T3" fmla="*/ 0 h 1610"/>
                <a:gd name="T4" fmla="*/ 0 w 1832"/>
                <a:gd name="T5" fmla="*/ 0 h 1610"/>
                <a:gd name="T6" fmla="*/ 0 w 1832"/>
                <a:gd name="T7" fmla="*/ 0 h 1610"/>
                <a:gd name="T8" fmla="*/ 0 w 1832"/>
                <a:gd name="T9" fmla="*/ 0 h 1610"/>
                <a:gd name="T10" fmla="*/ 0 w 1832"/>
                <a:gd name="T11" fmla="*/ 0 h 1610"/>
                <a:gd name="T12" fmla="*/ 0 w 1832"/>
                <a:gd name="T13" fmla="*/ 0 h 1610"/>
                <a:gd name="T14" fmla="*/ 0 w 1832"/>
                <a:gd name="T15" fmla="*/ 0 h 1610"/>
                <a:gd name="T16" fmla="*/ 0 w 1832"/>
                <a:gd name="T17" fmla="*/ 0 h 1610"/>
                <a:gd name="T18" fmla="*/ 0 w 1832"/>
                <a:gd name="T19" fmla="*/ 0 h 1610"/>
                <a:gd name="T20" fmla="*/ 0 w 1832"/>
                <a:gd name="T21" fmla="*/ 0 h 1610"/>
                <a:gd name="T22" fmla="*/ 0 w 1832"/>
                <a:gd name="T23" fmla="*/ 0 h 1610"/>
                <a:gd name="T24" fmla="*/ 0 w 1832"/>
                <a:gd name="T25" fmla="*/ 0 h 1610"/>
                <a:gd name="T26" fmla="*/ 0 w 1832"/>
                <a:gd name="T27" fmla="*/ 0 h 1610"/>
                <a:gd name="T28" fmla="*/ 0 w 1832"/>
                <a:gd name="T29" fmla="*/ 0 h 1610"/>
                <a:gd name="T30" fmla="*/ 0 w 1832"/>
                <a:gd name="T31" fmla="*/ 0 h 1610"/>
                <a:gd name="T32" fmla="*/ 0 w 1832"/>
                <a:gd name="T33" fmla="*/ 0 h 1610"/>
                <a:gd name="T34" fmla="*/ 0 w 1832"/>
                <a:gd name="T35" fmla="*/ 0 h 1610"/>
                <a:gd name="T36" fmla="*/ 0 w 1832"/>
                <a:gd name="T37" fmla="*/ 0 h 1610"/>
                <a:gd name="T38" fmla="*/ 0 w 1832"/>
                <a:gd name="T39" fmla="*/ 0 h 1610"/>
                <a:gd name="T40" fmla="*/ 0 w 1832"/>
                <a:gd name="T41" fmla="*/ 0 h 1610"/>
                <a:gd name="T42" fmla="*/ 0 w 1832"/>
                <a:gd name="T43" fmla="*/ 0 h 1610"/>
                <a:gd name="T44" fmla="*/ 0 w 1832"/>
                <a:gd name="T45" fmla="*/ 0 h 1610"/>
                <a:gd name="T46" fmla="*/ 0 w 1832"/>
                <a:gd name="T47" fmla="*/ 0 h 1610"/>
                <a:gd name="T48" fmla="*/ 0 w 1832"/>
                <a:gd name="T49" fmla="*/ 0 h 1610"/>
                <a:gd name="T50" fmla="*/ 0 w 1832"/>
                <a:gd name="T51" fmla="*/ 0 h 1610"/>
                <a:gd name="T52" fmla="*/ 0 w 1832"/>
                <a:gd name="T53" fmla="*/ 0 h 1610"/>
                <a:gd name="T54" fmla="*/ 0 w 1832"/>
                <a:gd name="T55" fmla="*/ 0 h 1610"/>
                <a:gd name="T56" fmla="*/ 0 w 1832"/>
                <a:gd name="T57" fmla="*/ 0 h 1610"/>
                <a:gd name="T58" fmla="*/ 0 w 1832"/>
                <a:gd name="T59" fmla="*/ 0 h 1610"/>
                <a:gd name="T60" fmla="*/ 0 w 1832"/>
                <a:gd name="T61" fmla="*/ 0 h 1610"/>
                <a:gd name="T62" fmla="*/ 0 w 1832"/>
                <a:gd name="T63" fmla="*/ 0 h 1610"/>
                <a:gd name="T64" fmla="*/ 0 w 1832"/>
                <a:gd name="T65" fmla="*/ 0 h 1610"/>
                <a:gd name="T66" fmla="*/ 0 w 1832"/>
                <a:gd name="T67" fmla="*/ 0 h 1610"/>
                <a:gd name="T68" fmla="*/ 0 w 1832"/>
                <a:gd name="T69" fmla="*/ 0 h 1610"/>
                <a:gd name="T70" fmla="*/ 0 w 1832"/>
                <a:gd name="T71" fmla="*/ 0 h 1610"/>
                <a:gd name="T72" fmla="*/ 0 w 1832"/>
                <a:gd name="T73" fmla="*/ 0 h 1610"/>
                <a:gd name="T74" fmla="*/ 0 w 1832"/>
                <a:gd name="T75" fmla="*/ 0 h 1610"/>
                <a:gd name="T76" fmla="*/ 0 w 1832"/>
                <a:gd name="T77" fmla="*/ 0 h 1610"/>
                <a:gd name="T78" fmla="*/ 0 w 1832"/>
                <a:gd name="T79" fmla="*/ 0 h 1610"/>
                <a:gd name="T80" fmla="*/ 0 w 1832"/>
                <a:gd name="T81" fmla="*/ 0 h 1610"/>
                <a:gd name="T82" fmla="*/ 0 w 1832"/>
                <a:gd name="T83" fmla="*/ 0 h 1610"/>
                <a:gd name="T84" fmla="*/ 0 w 1832"/>
                <a:gd name="T85" fmla="*/ 0 h 1610"/>
                <a:gd name="T86" fmla="*/ 0 w 1832"/>
                <a:gd name="T87" fmla="*/ 0 h 1610"/>
                <a:gd name="T88" fmla="*/ 0 w 1832"/>
                <a:gd name="T89" fmla="*/ 0 h 1610"/>
                <a:gd name="T90" fmla="*/ 0 w 1832"/>
                <a:gd name="T91" fmla="*/ 0 h 1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2"/>
                <a:gd name="T139" fmla="*/ 0 h 1610"/>
                <a:gd name="T140" fmla="*/ 1832 w 1832"/>
                <a:gd name="T141" fmla="*/ 1610 h 1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2" h="1610">
                  <a:moveTo>
                    <a:pt x="37" y="1364"/>
                  </a:moveTo>
                  <a:lnTo>
                    <a:pt x="74" y="1364"/>
                  </a:lnTo>
                  <a:lnTo>
                    <a:pt x="135" y="1364"/>
                  </a:lnTo>
                  <a:lnTo>
                    <a:pt x="196" y="1413"/>
                  </a:lnTo>
                  <a:lnTo>
                    <a:pt x="258" y="1413"/>
                  </a:lnTo>
                  <a:lnTo>
                    <a:pt x="319" y="1413"/>
                  </a:lnTo>
                  <a:lnTo>
                    <a:pt x="418" y="1413"/>
                  </a:lnTo>
                  <a:lnTo>
                    <a:pt x="491" y="1450"/>
                  </a:lnTo>
                  <a:lnTo>
                    <a:pt x="553" y="1536"/>
                  </a:lnTo>
                  <a:lnTo>
                    <a:pt x="577" y="1610"/>
                  </a:lnTo>
                  <a:lnTo>
                    <a:pt x="639" y="1561"/>
                  </a:lnTo>
                  <a:lnTo>
                    <a:pt x="676" y="1536"/>
                  </a:lnTo>
                  <a:lnTo>
                    <a:pt x="738" y="1536"/>
                  </a:lnTo>
                  <a:lnTo>
                    <a:pt x="811" y="1536"/>
                  </a:lnTo>
                  <a:lnTo>
                    <a:pt x="836" y="1536"/>
                  </a:lnTo>
                  <a:lnTo>
                    <a:pt x="909" y="1536"/>
                  </a:lnTo>
                  <a:lnTo>
                    <a:pt x="958" y="1499"/>
                  </a:lnTo>
                  <a:lnTo>
                    <a:pt x="1033" y="1486"/>
                  </a:lnTo>
                  <a:lnTo>
                    <a:pt x="1094" y="1486"/>
                  </a:lnTo>
                  <a:lnTo>
                    <a:pt x="1155" y="1486"/>
                  </a:lnTo>
                  <a:lnTo>
                    <a:pt x="1192" y="1486"/>
                  </a:lnTo>
                  <a:lnTo>
                    <a:pt x="1253" y="1486"/>
                  </a:lnTo>
                  <a:lnTo>
                    <a:pt x="1328" y="1486"/>
                  </a:lnTo>
                  <a:lnTo>
                    <a:pt x="1389" y="1486"/>
                  </a:lnTo>
                  <a:lnTo>
                    <a:pt x="1450" y="1486"/>
                  </a:lnTo>
                  <a:lnTo>
                    <a:pt x="1512" y="1486"/>
                  </a:lnTo>
                  <a:lnTo>
                    <a:pt x="1573" y="1486"/>
                  </a:lnTo>
                  <a:lnTo>
                    <a:pt x="1635" y="1450"/>
                  </a:lnTo>
                  <a:lnTo>
                    <a:pt x="1610" y="1364"/>
                  </a:lnTo>
                  <a:lnTo>
                    <a:pt x="1610" y="1291"/>
                  </a:lnTo>
                  <a:lnTo>
                    <a:pt x="1610" y="1205"/>
                  </a:lnTo>
                  <a:lnTo>
                    <a:pt x="1610" y="1118"/>
                  </a:lnTo>
                  <a:lnTo>
                    <a:pt x="1610" y="1032"/>
                  </a:lnTo>
                  <a:lnTo>
                    <a:pt x="1610" y="946"/>
                  </a:lnTo>
                  <a:lnTo>
                    <a:pt x="1610" y="873"/>
                  </a:lnTo>
                  <a:lnTo>
                    <a:pt x="1573" y="787"/>
                  </a:lnTo>
                  <a:lnTo>
                    <a:pt x="1573" y="701"/>
                  </a:lnTo>
                  <a:lnTo>
                    <a:pt x="1573" y="615"/>
                  </a:lnTo>
                  <a:lnTo>
                    <a:pt x="1573" y="541"/>
                  </a:lnTo>
                  <a:lnTo>
                    <a:pt x="1573" y="454"/>
                  </a:lnTo>
                  <a:lnTo>
                    <a:pt x="1610" y="370"/>
                  </a:lnTo>
                  <a:lnTo>
                    <a:pt x="1671" y="370"/>
                  </a:lnTo>
                  <a:lnTo>
                    <a:pt x="1732" y="332"/>
                  </a:lnTo>
                  <a:lnTo>
                    <a:pt x="1807" y="332"/>
                  </a:lnTo>
                  <a:lnTo>
                    <a:pt x="1832" y="332"/>
                  </a:lnTo>
                  <a:lnTo>
                    <a:pt x="1770" y="295"/>
                  </a:lnTo>
                  <a:lnTo>
                    <a:pt x="1671" y="246"/>
                  </a:lnTo>
                  <a:lnTo>
                    <a:pt x="1610" y="246"/>
                  </a:lnTo>
                  <a:lnTo>
                    <a:pt x="1548" y="209"/>
                  </a:lnTo>
                  <a:lnTo>
                    <a:pt x="1487" y="160"/>
                  </a:lnTo>
                  <a:lnTo>
                    <a:pt x="1414" y="86"/>
                  </a:lnTo>
                  <a:lnTo>
                    <a:pt x="1351" y="37"/>
                  </a:lnTo>
                  <a:lnTo>
                    <a:pt x="1328" y="0"/>
                  </a:lnTo>
                  <a:lnTo>
                    <a:pt x="1328" y="37"/>
                  </a:lnTo>
                  <a:lnTo>
                    <a:pt x="1290" y="123"/>
                  </a:lnTo>
                  <a:lnTo>
                    <a:pt x="1229" y="123"/>
                  </a:lnTo>
                  <a:lnTo>
                    <a:pt x="1155" y="123"/>
                  </a:lnTo>
                  <a:lnTo>
                    <a:pt x="1094" y="123"/>
                  </a:lnTo>
                  <a:lnTo>
                    <a:pt x="1033" y="123"/>
                  </a:lnTo>
                  <a:lnTo>
                    <a:pt x="958" y="123"/>
                  </a:lnTo>
                  <a:lnTo>
                    <a:pt x="909" y="123"/>
                  </a:lnTo>
                  <a:lnTo>
                    <a:pt x="872" y="209"/>
                  </a:lnTo>
                  <a:lnTo>
                    <a:pt x="836" y="295"/>
                  </a:lnTo>
                  <a:lnTo>
                    <a:pt x="811" y="370"/>
                  </a:lnTo>
                  <a:lnTo>
                    <a:pt x="811" y="454"/>
                  </a:lnTo>
                  <a:lnTo>
                    <a:pt x="738" y="492"/>
                  </a:lnTo>
                  <a:lnTo>
                    <a:pt x="676" y="492"/>
                  </a:lnTo>
                  <a:lnTo>
                    <a:pt x="614" y="541"/>
                  </a:lnTo>
                  <a:lnTo>
                    <a:pt x="614" y="615"/>
                  </a:lnTo>
                  <a:lnTo>
                    <a:pt x="577" y="664"/>
                  </a:lnTo>
                  <a:lnTo>
                    <a:pt x="553" y="738"/>
                  </a:lnTo>
                  <a:lnTo>
                    <a:pt x="491" y="738"/>
                  </a:lnTo>
                  <a:lnTo>
                    <a:pt x="418" y="738"/>
                  </a:lnTo>
                  <a:lnTo>
                    <a:pt x="357" y="738"/>
                  </a:lnTo>
                  <a:lnTo>
                    <a:pt x="295" y="738"/>
                  </a:lnTo>
                  <a:lnTo>
                    <a:pt x="221" y="738"/>
                  </a:lnTo>
                  <a:lnTo>
                    <a:pt x="160" y="738"/>
                  </a:lnTo>
                  <a:lnTo>
                    <a:pt x="135" y="738"/>
                  </a:lnTo>
                  <a:lnTo>
                    <a:pt x="98" y="701"/>
                  </a:lnTo>
                  <a:lnTo>
                    <a:pt x="74" y="787"/>
                  </a:lnTo>
                  <a:lnTo>
                    <a:pt x="74" y="873"/>
                  </a:lnTo>
                  <a:lnTo>
                    <a:pt x="74" y="946"/>
                  </a:lnTo>
                  <a:lnTo>
                    <a:pt x="74" y="1032"/>
                  </a:lnTo>
                  <a:lnTo>
                    <a:pt x="74" y="1118"/>
                  </a:lnTo>
                  <a:lnTo>
                    <a:pt x="37" y="1205"/>
                  </a:lnTo>
                  <a:lnTo>
                    <a:pt x="37" y="1291"/>
                  </a:lnTo>
                  <a:lnTo>
                    <a:pt x="37" y="1364"/>
                  </a:lnTo>
                  <a:lnTo>
                    <a:pt x="74" y="1450"/>
                  </a:lnTo>
                  <a:lnTo>
                    <a:pt x="0" y="1450"/>
                  </a:lnTo>
                  <a:lnTo>
                    <a:pt x="37" y="136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14" name="Freeform 162"/>
            <p:cNvSpPr>
              <a:spLocks/>
            </p:cNvSpPr>
            <p:nvPr/>
          </p:nvSpPr>
          <p:spPr bwMode="auto">
            <a:xfrm>
              <a:off x="2505" y="2154"/>
              <a:ext cx="98" cy="65"/>
            </a:xfrm>
            <a:custGeom>
              <a:avLst/>
              <a:gdLst>
                <a:gd name="T0" fmla="*/ 0 w 295"/>
                <a:gd name="T1" fmla="*/ 0 h 196"/>
                <a:gd name="T2" fmla="*/ 0 w 295"/>
                <a:gd name="T3" fmla="*/ 0 h 196"/>
                <a:gd name="T4" fmla="*/ 0 w 295"/>
                <a:gd name="T5" fmla="*/ 0 h 196"/>
                <a:gd name="T6" fmla="*/ 0 w 295"/>
                <a:gd name="T7" fmla="*/ 0 h 196"/>
                <a:gd name="T8" fmla="*/ 0 w 295"/>
                <a:gd name="T9" fmla="*/ 0 h 196"/>
                <a:gd name="T10" fmla="*/ 0 w 295"/>
                <a:gd name="T11" fmla="*/ 0 h 196"/>
                <a:gd name="T12" fmla="*/ 0 w 295"/>
                <a:gd name="T13" fmla="*/ 0 h 196"/>
                <a:gd name="T14" fmla="*/ 0 w 295"/>
                <a:gd name="T15" fmla="*/ 0 h 196"/>
                <a:gd name="T16" fmla="*/ 0 w 295"/>
                <a:gd name="T17" fmla="*/ 0 h 196"/>
                <a:gd name="T18" fmla="*/ 0 w 295"/>
                <a:gd name="T19" fmla="*/ 0 h 196"/>
                <a:gd name="T20" fmla="*/ 0 w 295"/>
                <a:gd name="T21" fmla="*/ 0 h 196"/>
                <a:gd name="T22" fmla="*/ 0 w 295"/>
                <a:gd name="T23" fmla="*/ 0 h 196"/>
                <a:gd name="T24" fmla="*/ 0 w 295"/>
                <a:gd name="T25" fmla="*/ 0 h 196"/>
                <a:gd name="T26" fmla="*/ 0 w 295"/>
                <a:gd name="T27" fmla="*/ 0 h 196"/>
                <a:gd name="T28" fmla="*/ 0 w 295"/>
                <a:gd name="T29" fmla="*/ 0 h 196"/>
                <a:gd name="T30" fmla="*/ 0 w 295"/>
                <a:gd name="T31" fmla="*/ 0 h 196"/>
                <a:gd name="T32" fmla="*/ 0 w 295"/>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96"/>
                <a:gd name="T53" fmla="*/ 295 w 295"/>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96">
                  <a:moveTo>
                    <a:pt x="0" y="159"/>
                  </a:moveTo>
                  <a:lnTo>
                    <a:pt x="36" y="196"/>
                  </a:lnTo>
                  <a:lnTo>
                    <a:pt x="98" y="196"/>
                  </a:lnTo>
                  <a:lnTo>
                    <a:pt x="159" y="196"/>
                  </a:lnTo>
                  <a:lnTo>
                    <a:pt x="220" y="196"/>
                  </a:lnTo>
                  <a:lnTo>
                    <a:pt x="295" y="196"/>
                  </a:lnTo>
                  <a:lnTo>
                    <a:pt x="295" y="123"/>
                  </a:lnTo>
                  <a:lnTo>
                    <a:pt x="295" y="37"/>
                  </a:lnTo>
                  <a:lnTo>
                    <a:pt x="220" y="37"/>
                  </a:lnTo>
                  <a:lnTo>
                    <a:pt x="159" y="0"/>
                  </a:lnTo>
                  <a:lnTo>
                    <a:pt x="98" y="0"/>
                  </a:lnTo>
                  <a:lnTo>
                    <a:pt x="61" y="0"/>
                  </a:lnTo>
                  <a:lnTo>
                    <a:pt x="61" y="73"/>
                  </a:lnTo>
                  <a:lnTo>
                    <a:pt x="36" y="159"/>
                  </a:lnTo>
                  <a:lnTo>
                    <a:pt x="0" y="159"/>
                  </a:lnTo>
                  <a:close/>
                </a:path>
              </a:pathLst>
            </a:custGeom>
            <a:solidFill>
              <a:srgbClr val="00A100"/>
            </a:solidFill>
            <a:ln w="9525">
              <a:noFill/>
              <a:round/>
              <a:headEnd/>
              <a:tailEnd/>
            </a:ln>
          </p:spPr>
          <p:txBody>
            <a:bodyPr/>
            <a:lstStyle/>
            <a:p>
              <a:endParaRPr lang="en-GB">
                <a:solidFill>
                  <a:prstClr val="black"/>
                </a:solidFill>
              </a:endParaRPr>
            </a:p>
          </p:txBody>
        </p:sp>
        <p:sp>
          <p:nvSpPr>
            <p:cNvPr id="56415" name="Freeform 163"/>
            <p:cNvSpPr>
              <a:spLocks/>
            </p:cNvSpPr>
            <p:nvPr/>
          </p:nvSpPr>
          <p:spPr bwMode="auto">
            <a:xfrm>
              <a:off x="2505" y="2154"/>
              <a:ext cx="98" cy="65"/>
            </a:xfrm>
            <a:custGeom>
              <a:avLst/>
              <a:gdLst>
                <a:gd name="T0" fmla="*/ 0 w 295"/>
                <a:gd name="T1" fmla="*/ 0 h 196"/>
                <a:gd name="T2" fmla="*/ 0 w 295"/>
                <a:gd name="T3" fmla="*/ 0 h 196"/>
                <a:gd name="T4" fmla="*/ 0 w 295"/>
                <a:gd name="T5" fmla="*/ 0 h 196"/>
                <a:gd name="T6" fmla="*/ 0 w 295"/>
                <a:gd name="T7" fmla="*/ 0 h 196"/>
                <a:gd name="T8" fmla="*/ 0 w 295"/>
                <a:gd name="T9" fmla="*/ 0 h 196"/>
                <a:gd name="T10" fmla="*/ 0 w 295"/>
                <a:gd name="T11" fmla="*/ 0 h 196"/>
                <a:gd name="T12" fmla="*/ 0 w 295"/>
                <a:gd name="T13" fmla="*/ 0 h 196"/>
                <a:gd name="T14" fmla="*/ 0 w 295"/>
                <a:gd name="T15" fmla="*/ 0 h 196"/>
                <a:gd name="T16" fmla="*/ 0 w 295"/>
                <a:gd name="T17" fmla="*/ 0 h 196"/>
                <a:gd name="T18" fmla="*/ 0 w 295"/>
                <a:gd name="T19" fmla="*/ 0 h 196"/>
                <a:gd name="T20" fmla="*/ 0 w 295"/>
                <a:gd name="T21" fmla="*/ 0 h 196"/>
                <a:gd name="T22" fmla="*/ 0 w 295"/>
                <a:gd name="T23" fmla="*/ 0 h 196"/>
                <a:gd name="T24" fmla="*/ 0 w 295"/>
                <a:gd name="T25" fmla="*/ 0 h 196"/>
                <a:gd name="T26" fmla="*/ 0 w 295"/>
                <a:gd name="T27" fmla="*/ 0 h 196"/>
                <a:gd name="T28" fmla="*/ 0 w 295"/>
                <a:gd name="T29" fmla="*/ 0 h 196"/>
                <a:gd name="T30" fmla="*/ 0 w 295"/>
                <a:gd name="T31" fmla="*/ 0 h 196"/>
                <a:gd name="T32" fmla="*/ 0 w 295"/>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96"/>
                <a:gd name="T53" fmla="*/ 295 w 295"/>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96">
                  <a:moveTo>
                    <a:pt x="0" y="159"/>
                  </a:moveTo>
                  <a:lnTo>
                    <a:pt x="36" y="196"/>
                  </a:lnTo>
                  <a:lnTo>
                    <a:pt x="98" y="196"/>
                  </a:lnTo>
                  <a:lnTo>
                    <a:pt x="159" y="196"/>
                  </a:lnTo>
                  <a:lnTo>
                    <a:pt x="220" y="196"/>
                  </a:lnTo>
                  <a:lnTo>
                    <a:pt x="295" y="196"/>
                  </a:lnTo>
                  <a:lnTo>
                    <a:pt x="295" y="123"/>
                  </a:lnTo>
                  <a:lnTo>
                    <a:pt x="295" y="37"/>
                  </a:lnTo>
                  <a:lnTo>
                    <a:pt x="220" y="37"/>
                  </a:lnTo>
                  <a:lnTo>
                    <a:pt x="159" y="0"/>
                  </a:lnTo>
                  <a:lnTo>
                    <a:pt x="98" y="0"/>
                  </a:lnTo>
                  <a:lnTo>
                    <a:pt x="61" y="0"/>
                  </a:lnTo>
                  <a:lnTo>
                    <a:pt x="61" y="73"/>
                  </a:lnTo>
                  <a:lnTo>
                    <a:pt x="36" y="159"/>
                  </a:lnTo>
                  <a:lnTo>
                    <a:pt x="0" y="159"/>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16" name="Freeform 164"/>
            <p:cNvSpPr>
              <a:spLocks/>
            </p:cNvSpPr>
            <p:nvPr/>
          </p:nvSpPr>
          <p:spPr bwMode="auto">
            <a:xfrm>
              <a:off x="3652" y="1433"/>
              <a:ext cx="688" cy="664"/>
            </a:xfrm>
            <a:custGeom>
              <a:avLst/>
              <a:gdLst>
                <a:gd name="T0" fmla="*/ 0 w 2064"/>
                <a:gd name="T1" fmla="*/ 0 h 1991"/>
                <a:gd name="T2" fmla="*/ 0 w 2064"/>
                <a:gd name="T3" fmla="*/ 0 h 1991"/>
                <a:gd name="T4" fmla="*/ 0 w 2064"/>
                <a:gd name="T5" fmla="*/ 0 h 1991"/>
                <a:gd name="T6" fmla="*/ 0 w 2064"/>
                <a:gd name="T7" fmla="*/ 0 h 1991"/>
                <a:gd name="T8" fmla="*/ 0 w 2064"/>
                <a:gd name="T9" fmla="*/ 0 h 1991"/>
                <a:gd name="T10" fmla="*/ 0 w 2064"/>
                <a:gd name="T11" fmla="*/ 0 h 1991"/>
                <a:gd name="T12" fmla="*/ 0 w 2064"/>
                <a:gd name="T13" fmla="*/ 0 h 1991"/>
                <a:gd name="T14" fmla="*/ 0 w 2064"/>
                <a:gd name="T15" fmla="*/ 0 h 1991"/>
                <a:gd name="T16" fmla="*/ 0 w 2064"/>
                <a:gd name="T17" fmla="*/ 0 h 1991"/>
                <a:gd name="T18" fmla="*/ 0 w 2064"/>
                <a:gd name="T19" fmla="*/ 0 h 1991"/>
                <a:gd name="T20" fmla="*/ 0 w 2064"/>
                <a:gd name="T21" fmla="*/ 0 h 1991"/>
                <a:gd name="T22" fmla="*/ 0 w 2064"/>
                <a:gd name="T23" fmla="*/ 0 h 1991"/>
                <a:gd name="T24" fmla="*/ 0 w 2064"/>
                <a:gd name="T25" fmla="*/ 0 h 1991"/>
                <a:gd name="T26" fmla="*/ 0 w 2064"/>
                <a:gd name="T27" fmla="*/ 0 h 1991"/>
                <a:gd name="T28" fmla="*/ 0 w 2064"/>
                <a:gd name="T29" fmla="*/ 0 h 1991"/>
                <a:gd name="T30" fmla="*/ 0 w 2064"/>
                <a:gd name="T31" fmla="*/ 0 h 1991"/>
                <a:gd name="T32" fmla="*/ 0 w 2064"/>
                <a:gd name="T33" fmla="*/ 0 h 1991"/>
                <a:gd name="T34" fmla="*/ 0 w 2064"/>
                <a:gd name="T35" fmla="*/ 0 h 1991"/>
                <a:gd name="T36" fmla="*/ 0 w 2064"/>
                <a:gd name="T37" fmla="*/ 0 h 1991"/>
                <a:gd name="T38" fmla="*/ 0 w 2064"/>
                <a:gd name="T39" fmla="*/ 0 h 1991"/>
                <a:gd name="T40" fmla="*/ 0 w 2064"/>
                <a:gd name="T41" fmla="*/ 0 h 1991"/>
                <a:gd name="T42" fmla="*/ 0 w 2064"/>
                <a:gd name="T43" fmla="*/ 0 h 1991"/>
                <a:gd name="T44" fmla="*/ 0 w 2064"/>
                <a:gd name="T45" fmla="*/ 0 h 1991"/>
                <a:gd name="T46" fmla="*/ 0 w 2064"/>
                <a:gd name="T47" fmla="*/ 0 h 1991"/>
                <a:gd name="T48" fmla="*/ 0 w 2064"/>
                <a:gd name="T49" fmla="*/ 0 h 1991"/>
                <a:gd name="T50" fmla="*/ 0 w 2064"/>
                <a:gd name="T51" fmla="*/ 0 h 1991"/>
                <a:gd name="T52" fmla="*/ 0 w 2064"/>
                <a:gd name="T53" fmla="*/ 0 h 1991"/>
                <a:gd name="T54" fmla="*/ 0 w 2064"/>
                <a:gd name="T55" fmla="*/ 0 h 1991"/>
                <a:gd name="T56" fmla="*/ 0 w 2064"/>
                <a:gd name="T57" fmla="*/ 0 h 1991"/>
                <a:gd name="T58" fmla="*/ 0 w 2064"/>
                <a:gd name="T59" fmla="*/ 0 h 1991"/>
                <a:gd name="T60" fmla="*/ 0 w 2064"/>
                <a:gd name="T61" fmla="*/ 0 h 1991"/>
                <a:gd name="T62" fmla="*/ 0 w 2064"/>
                <a:gd name="T63" fmla="*/ 0 h 1991"/>
                <a:gd name="T64" fmla="*/ 0 w 2064"/>
                <a:gd name="T65" fmla="*/ 0 h 1991"/>
                <a:gd name="T66" fmla="*/ 0 w 2064"/>
                <a:gd name="T67" fmla="*/ 0 h 1991"/>
                <a:gd name="T68" fmla="*/ 0 w 2064"/>
                <a:gd name="T69" fmla="*/ 0 h 1991"/>
                <a:gd name="T70" fmla="*/ 0 w 2064"/>
                <a:gd name="T71" fmla="*/ 0 h 1991"/>
                <a:gd name="T72" fmla="*/ 0 w 2064"/>
                <a:gd name="T73" fmla="*/ 0 h 1991"/>
                <a:gd name="T74" fmla="*/ 0 w 2064"/>
                <a:gd name="T75" fmla="*/ 0 h 1991"/>
                <a:gd name="T76" fmla="*/ 0 w 2064"/>
                <a:gd name="T77" fmla="*/ 0 h 1991"/>
                <a:gd name="T78" fmla="*/ 0 w 2064"/>
                <a:gd name="T79" fmla="*/ 0 h 1991"/>
                <a:gd name="T80" fmla="*/ 0 w 2064"/>
                <a:gd name="T81" fmla="*/ 0 h 1991"/>
                <a:gd name="T82" fmla="*/ 0 w 2064"/>
                <a:gd name="T83" fmla="*/ 0 h 1991"/>
                <a:gd name="T84" fmla="*/ 0 w 2064"/>
                <a:gd name="T85" fmla="*/ 0 h 1991"/>
                <a:gd name="T86" fmla="*/ 0 w 2064"/>
                <a:gd name="T87" fmla="*/ 0 h 1991"/>
                <a:gd name="T88" fmla="*/ 0 w 2064"/>
                <a:gd name="T89" fmla="*/ 0 h 1991"/>
                <a:gd name="T90" fmla="*/ 0 w 2064"/>
                <a:gd name="T91" fmla="*/ 0 h 1991"/>
                <a:gd name="T92" fmla="*/ 0 w 2064"/>
                <a:gd name="T93" fmla="*/ 0 h 1991"/>
                <a:gd name="T94" fmla="*/ 0 w 2064"/>
                <a:gd name="T95" fmla="*/ 0 h 19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4"/>
                <a:gd name="T145" fmla="*/ 0 h 1991"/>
                <a:gd name="T146" fmla="*/ 2064 w 2064"/>
                <a:gd name="T147" fmla="*/ 1991 h 19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4" h="1991">
                  <a:moveTo>
                    <a:pt x="712" y="50"/>
                  </a:moveTo>
                  <a:lnTo>
                    <a:pt x="737" y="86"/>
                  </a:lnTo>
                  <a:lnTo>
                    <a:pt x="774" y="172"/>
                  </a:lnTo>
                  <a:lnTo>
                    <a:pt x="810" y="258"/>
                  </a:lnTo>
                  <a:lnTo>
                    <a:pt x="810" y="331"/>
                  </a:lnTo>
                  <a:lnTo>
                    <a:pt x="835" y="418"/>
                  </a:lnTo>
                  <a:lnTo>
                    <a:pt x="908" y="418"/>
                  </a:lnTo>
                  <a:lnTo>
                    <a:pt x="969" y="455"/>
                  </a:lnTo>
                  <a:lnTo>
                    <a:pt x="1032" y="455"/>
                  </a:lnTo>
                  <a:lnTo>
                    <a:pt x="1093" y="455"/>
                  </a:lnTo>
                  <a:lnTo>
                    <a:pt x="1130" y="541"/>
                  </a:lnTo>
                  <a:lnTo>
                    <a:pt x="1191" y="626"/>
                  </a:lnTo>
                  <a:lnTo>
                    <a:pt x="1264" y="664"/>
                  </a:lnTo>
                  <a:lnTo>
                    <a:pt x="1327" y="701"/>
                  </a:lnTo>
                  <a:lnTo>
                    <a:pt x="1388" y="750"/>
                  </a:lnTo>
                  <a:lnTo>
                    <a:pt x="1351" y="750"/>
                  </a:lnTo>
                  <a:lnTo>
                    <a:pt x="1289" y="750"/>
                  </a:lnTo>
                  <a:lnTo>
                    <a:pt x="1228" y="787"/>
                  </a:lnTo>
                  <a:lnTo>
                    <a:pt x="1166" y="873"/>
                  </a:lnTo>
                  <a:lnTo>
                    <a:pt x="1191" y="959"/>
                  </a:lnTo>
                  <a:lnTo>
                    <a:pt x="1264" y="996"/>
                  </a:lnTo>
                  <a:lnTo>
                    <a:pt x="1327" y="996"/>
                  </a:lnTo>
                  <a:lnTo>
                    <a:pt x="1351" y="1045"/>
                  </a:lnTo>
                  <a:lnTo>
                    <a:pt x="1388" y="1118"/>
                  </a:lnTo>
                  <a:lnTo>
                    <a:pt x="1450" y="1204"/>
                  </a:lnTo>
                  <a:lnTo>
                    <a:pt x="1511" y="1241"/>
                  </a:lnTo>
                  <a:lnTo>
                    <a:pt x="1584" y="1241"/>
                  </a:lnTo>
                  <a:lnTo>
                    <a:pt x="1646" y="1290"/>
                  </a:lnTo>
                  <a:lnTo>
                    <a:pt x="1707" y="1290"/>
                  </a:lnTo>
                  <a:lnTo>
                    <a:pt x="1781" y="1327"/>
                  </a:lnTo>
                  <a:lnTo>
                    <a:pt x="1843" y="1327"/>
                  </a:lnTo>
                  <a:lnTo>
                    <a:pt x="1867" y="1327"/>
                  </a:lnTo>
                  <a:lnTo>
                    <a:pt x="1940" y="1364"/>
                  </a:lnTo>
                  <a:lnTo>
                    <a:pt x="2002" y="1364"/>
                  </a:lnTo>
                  <a:lnTo>
                    <a:pt x="2064" y="1413"/>
                  </a:lnTo>
                  <a:lnTo>
                    <a:pt x="2002" y="1413"/>
                  </a:lnTo>
                  <a:lnTo>
                    <a:pt x="1965" y="1499"/>
                  </a:lnTo>
                  <a:lnTo>
                    <a:pt x="1904" y="1536"/>
                  </a:lnTo>
                  <a:lnTo>
                    <a:pt x="1843" y="1573"/>
                  </a:lnTo>
                  <a:lnTo>
                    <a:pt x="1781" y="1658"/>
                  </a:lnTo>
                  <a:lnTo>
                    <a:pt x="1707" y="1744"/>
                  </a:lnTo>
                  <a:lnTo>
                    <a:pt x="1646" y="1782"/>
                  </a:lnTo>
                  <a:lnTo>
                    <a:pt x="1584" y="1782"/>
                  </a:lnTo>
                  <a:lnTo>
                    <a:pt x="1511" y="1831"/>
                  </a:lnTo>
                  <a:lnTo>
                    <a:pt x="1450" y="1831"/>
                  </a:lnTo>
                  <a:lnTo>
                    <a:pt x="1388" y="1868"/>
                  </a:lnTo>
                  <a:lnTo>
                    <a:pt x="1327" y="1868"/>
                  </a:lnTo>
                  <a:lnTo>
                    <a:pt x="1289" y="1917"/>
                  </a:lnTo>
                  <a:lnTo>
                    <a:pt x="1228" y="1917"/>
                  </a:lnTo>
                  <a:lnTo>
                    <a:pt x="1191" y="1917"/>
                  </a:lnTo>
                  <a:lnTo>
                    <a:pt x="1130" y="1917"/>
                  </a:lnTo>
                  <a:lnTo>
                    <a:pt x="1069" y="1917"/>
                  </a:lnTo>
                  <a:lnTo>
                    <a:pt x="1007" y="1953"/>
                  </a:lnTo>
                  <a:lnTo>
                    <a:pt x="969" y="1991"/>
                  </a:lnTo>
                  <a:lnTo>
                    <a:pt x="908" y="1991"/>
                  </a:lnTo>
                  <a:lnTo>
                    <a:pt x="835" y="1991"/>
                  </a:lnTo>
                  <a:lnTo>
                    <a:pt x="774" y="1991"/>
                  </a:lnTo>
                  <a:lnTo>
                    <a:pt x="712" y="1917"/>
                  </a:lnTo>
                  <a:lnTo>
                    <a:pt x="651" y="1917"/>
                  </a:lnTo>
                  <a:lnTo>
                    <a:pt x="576" y="1868"/>
                  </a:lnTo>
                  <a:lnTo>
                    <a:pt x="515" y="1831"/>
                  </a:lnTo>
                  <a:lnTo>
                    <a:pt x="454" y="1831"/>
                  </a:lnTo>
                  <a:lnTo>
                    <a:pt x="392" y="1831"/>
                  </a:lnTo>
                  <a:lnTo>
                    <a:pt x="392" y="1744"/>
                  </a:lnTo>
                  <a:lnTo>
                    <a:pt x="318" y="1744"/>
                  </a:lnTo>
                  <a:lnTo>
                    <a:pt x="257" y="1658"/>
                  </a:lnTo>
                  <a:lnTo>
                    <a:pt x="232" y="1573"/>
                  </a:lnTo>
                  <a:lnTo>
                    <a:pt x="171" y="1536"/>
                  </a:lnTo>
                  <a:lnTo>
                    <a:pt x="97" y="1499"/>
                  </a:lnTo>
                  <a:lnTo>
                    <a:pt x="36" y="1450"/>
                  </a:lnTo>
                  <a:lnTo>
                    <a:pt x="0" y="1364"/>
                  </a:lnTo>
                  <a:lnTo>
                    <a:pt x="73" y="1327"/>
                  </a:lnTo>
                  <a:lnTo>
                    <a:pt x="97" y="1241"/>
                  </a:lnTo>
                  <a:lnTo>
                    <a:pt x="134" y="1168"/>
                  </a:lnTo>
                  <a:lnTo>
                    <a:pt x="134" y="1082"/>
                  </a:lnTo>
                  <a:lnTo>
                    <a:pt x="195" y="1045"/>
                  </a:lnTo>
                  <a:lnTo>
                    <a:pt x="257" y="996"/>
                  </a:lnTo>
                  <a:lnTo>
                    <a:pt x="257" y="909"/>
                  </a:lnTo>
                  <a:lnTo>
                    <a:pt x="294" y="836"/>
                  </a:lnTo>
                  <a:lnTo>
                    <a:pt x="356" y="787"/>
                  </a:lnTo>
                  <a:lnTo>
                    <a:pt x="392" y="701"/>
                  </a:lnTo>
                  <a:lnTo>
                    <a:pt x="417" y="626"/>
                  </a:lnTo>
                  <a:lnTo>
                    <a:pt x="454" y="541"/>
                  </a:lnTo>
                  <a:lnTo>
                    <a:pt x="454" y="455"/>
                  </a:lnTo>
                  <a:lnTo>
                    <a:pt x="454" y="381"/>
                  </a:lnTo>
                  <a:lnTo>
                    <a:pt x="454" y="295"/>
                  </a:lnTo>
                  <a:lnTo>
                    <a:pt x="515" y="209"/>
                  </a:lnTo>
                  <a:lnTo>
                    <a:pt x="552" y="136"/>
                  </a:lnTo>
                  <a:lnTo>
                    <a:pt x="576" y="86"/>
                  </a:lnTo>
                  <a:lnTo>
                    <a:pt x="613" y="86"/>
                  </a:lnTo>
                  <a:lnTo>
                    <a:pt x="651" y="0"/>
                  </a:lnTo>
                  <a:lnTo>
                    <a:pt x="712" y="50"/>
                  </a:lnTo>
                  <a:close/>
                </a:path>
              </a:pathLst>
            </a:custGeom>
            <a:solidFill>
              <a:srgbClr val="99FF66"/>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17" name="Freeform 165"/>
            <p:cNvSpPr>
              <a:spLocks/>
            </p:cNvSpPr>
            <p:nvPr/>
          </p:nvSpPr>
          <p:spPr bwMode="auto">
            <a:xfrm>
              <a:off x="3652" y="1433"/>
              <a:ext cx="688" cy="664"/>
            </a:xfrm>
            <a:custGeom>
              <a:avLst/>
              <a:gdLst>
                <a:gd name="T0" fmla="*/ 0 w 2064"/>
                <a:gd name="T1" fmla="*/ 0 h 1991"/>
                <a:gd name="T2" fmla="*/ 0 w 2064"/>
                <a:gd name="T3" fmla="*/ 0 h 1991"/>
                <a:gd name="T4" fmla="*/ 0 w 2064"/>
                <a:gd name="T5" fmla="*/ 0 h 1991"/>
                <a:gd name="T6" fmla="*/ 0 w 2064"/>
                <a:gd name="T7" fmla="*/ 0 h 1991"/>
                <a:gd name="T8" fmla="*/ 0 w 2064"/>
                <a:gd name="T9" fmla="*/ 0 h 1991"/>
                <a:gd name="T10" fmla="*/ 0 w 2064"/>
                <a:gd name="T11" fmla="*/ 0 h 1991"/>
                <a:gd name="T12" fmla="*/ 0 w 2064"/>
                <a:gd name="T13" fmla="*/ 0 h 1991"/>
                <a:gd name="T14" fmla="*/ 0 w 2064"/>
                <a:gd name="T15" fmla="*/ 0 h 1991"/>
                <a:gd name="T16" fmla="*/ 0 w 2064"/>
                <a:gd name="T17" fmla="*/ 0 h 1991"/>
                <a:gd name="T18" fmla="*/ 0 w 2064"/>
                <a:gd name="T19" fmla="*/ 0 h 1991"/>
                <a:gd name="T20" fmla="*/ 0 w 2064"/>
                <a:gd name="T21" fmla="*/ 0 h 1991"/>
                <a:gd name="T22" fmla="*/ 0 w 2064"/>
                <a:gd name="T23" fmla="*/ 0 h 1991"/>
                <a:gd name="T24" fmla="*/ 0 w 2064"/>
                <a:gd name="T25" fmla="*/ 0 h 1991"/>
                <a:gd name="T26" fmla="*/ 0 w 2064"/>
                <a:gd name="T27" fmla="*/ 0 h 1991"/>
                <a:gd name="T28" fmla="*/ 0 w 2064"/>
                <a:gd name="T29" fmla="*/ 0 h 1991"/>
                <a:gd name="T30" fmla="*/ 0 w 2064"/>
                <a:gd name="T31" fmla="*/ 0 h 1991"/>
                <a:gd name="T32" fmla="*/ 0 w 2064"/>
                <a:gd name="T33" fmla="*/ 0 h 1991"/>
                <a:gd name="T34" fmla="*/ 0 w 2064"/>
                <a:gd name="T35" fmla="*/ 0 h 1991"/>
                <a:gd name="T36" fmla="*/ 0 w 2064"/>
                <a:gd name="T37" fmla="*/ 0 h 1991"/>
                <a:gd name="T38" fmla="*/ 0 w 2064"/>
                <a:gd name="T39" fmla="*/ 0 h 1991"/>
                <a:gd name="T40" fmla="*/ 0 w 2064"/>
                <a:gd name="T41" fmla="*/ 0 h 1991"/>
                <a:gd name="T42" fmla="*/ 0 w 2064"/>
                <a:gd name="T43" fmla="*/ 0 h 1991"/>
                <a:gd name="T44" fmla="*/ 0 w 2064"/>
                <a:gd name="T45" fmla="*/ 0 h 1991"/>
                <a:gd name="T46" fmla="*/ 0 w 2064"/>
                <a:gd name="T47" fmla="*/ 0 h 1991"/>
                <a:gd name="T48" fmla="*/ 0 w 2064"/>
                <a:gd name="T49" fmla="*/ 0 h 1991"/>
                <a:gd name="T50" fmla="*/ 0 w 2064"/>
                <a:gd name="T51" fmla="*/ 0 h 1991"/>
                <a:gd name="T52" fmla="*/ 0 w 2064"/>
                <a:gd name="T53" fmla="*/ 0 h 1991"/>
                <a:gd name="T54" fmla="*/ 0 w 2064"/>
                <a:gd name="T55" fmla="*/ 0 h 1991"/>
                <a:gd name="T56" fmla="*/ 0 w 2064"/>
                <a:gd name="T57" fmla="*/ 0 h 1991"/>
                <a:gd name="T58" fmla="*/ 0 w 2064"/>
                <a:gd name="T59" fmla="*/ 0 h 1991"/>
                <a:gd name="T60" fmla="*/ 0 w 2064"/>
                <a:gd name="T61" fmla="*/ 0 h 1991"/>
                <a:gd name="T62" fmla="*/ 0 w 2064"/>
                <a:gd name="T63" fmla="*/ 0 h 1991"/>
                <a:gd name="T64" fmla="*/ 0 w 2064"/>
                <a:gd name="T65" fmla="*/ 0 h 1991"/>
                <a:gd name="T66" fmla="*/ 0 w 2064"/>
                <a:gd name="T67" fmla="*/ 0 h 1991"/>
                <a:gd name="T68" fmla="*/ 0 w 2064"/>
                <a:gd name="T69" fmla="*/ 0 h 1991"/>
                <a:gd name="T70" fmla="*/ 0 w 2064"/>
                <a:gd name="T71" fmla="*/ 0 h 1991"/>
                <a:gd name="T72" fmla="*/ 0 w 2064"/>
                <a:gd name="T73" fmla="*/ 0 h 1991"/>
                <a:gd name="T74" fmla="*/ 0 w 2064"/>
                <a:gd name="T75" fmla="*/ 0 h 1991"/>
                <a:gd name="T76" fmla="*/ 0 w 2064"/>
                <a:gd name="T77" fmla="*/ 0 h 1991"/>
                <a:gd name="T78" fmla="*/ 0 w 2064"/>
                <a:gd name="T79" fmla="*/ 0 h 1991"/>
                <a:gd name="T80" fmla="*/ 0 w 2064"/>
                <a:gd name="T81" fmla="*/ 0 h 1991"/>
                <a:gd name="T82" fmla="*/ 0 w 2064"/>
                <a:gd name="T83" fmla="*/ 0 h 1991"/>
                <a:gd name="T84" fmla="*/ 0 w 2064"/>
                <a:gd name="T85" fmla="*/ 0 h 1991"/>
                <a:gd name="T86" fmla="*/ 0 w 2064"/>
                <a:gd name="T87" fmla="*/ 0 h 1991"/>
                <a:gd name="T88" fmla="*/ 0 w 2064"/>
                <a:gd name="T89" fmla="*/ 0 h 1991"/>
                <a:gd name="T90" fmla="*/ 0 w 2064"/>
                <a:gd name="T91" fmla="*/ 0 h 1991"/>
                <a:gd name="T92" fmla="*/ 0 w 2064"/>
                <a:gd name="T93" fmla="*/ 0 h 1991"/>
                <a:gd name="T94" fmla="*/ 0 w 2064"/>
                <a:gd name="T95" fmla="*/ 0 h 19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4"/>
                <a:gd name="T145" fmla="*/ 0 h 1991"/>
                <a:gd name="T146" fmla="*/ 2064 w 2064"/>
                <a:gd name="T147" fmla="*/ 1991 h 19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4" h="1991">
                  <a:moveTo>
                    <a:pt x="712" y="50"/>
                  </a:moveTo>
                  <a:lnTo>
                    <a:pt x="737" y="86"/>
                  </a:lnTo>
                  <a:lnTo>
                    <a:pt x="774" y="172"/>
                  </a:lnTo>
                  <a:lnTo>
                    <a:pt x="810" y="258"/>
                  </a:lnTo>
                  <a:lnTo>
                    <a:pt x="810" y="331"/>
                  </a:lnTo>
                  <a:lnTo>
                    <a:pt x="835" y="418"/>
                  </a:lnTo>
                  <a:lnTo>
                    <a:pt x="908" y="418"/>
                  </a:lnTo>
                  <a:lnTo>
                    <a:pt x="969" y="455"/>
                  </a:lnTo>
                  <a:lnTo>
                    <a:pt x="1032" y="455"/>
                  </a:lnTo>
                  <a:lnTo>
                    <a:pt x="1093" y="455"/>
                  </a:lnTo>
                  <a:lnTo>
                    <a:pt x="1130" y="541"/>
                  </a:lnTo>
                  <a:lnTo>
                    <a:pt x="1191" y="626"/>
                  </a:lnTo>
                  <a:lnTo>
                    <a:pt x="1264" y="664"/>
                  </a:lnTo>
                  <a:lnTo>
                    <a:pt x="1327" y="701"/>
                  </a:lnTo>
                  <a:lnTo>
                    <a:pt x="1388" y="750"/>
                  </a:lnTo>
                  <a:lnTo>
                    <a:pt x="1351" y="750"/>
                  </a:lnTo>
                  <a:lnTo>
                    <a:pt x="1289" y="750"/>
                  </a:lnTo>
                  <a:lnTo>
                    <a:pt x="1228" y="787"/>
                  </a:lnTo>
                  <a:lnTo>
                    <a:pt x="1166" y="873"/>
                  </a:lnTo>
                  <a:lnTo>
                    <a:pt x="1191" y="959"/>
                  </a:lnTo>
                  <a:lnTo>
                    <a:pt x="1264" y="996"/>
                  </a:lnTo>
                  <a:lnTo>
                    <a:pt x="1327" y="996"/>
                  </a:lnTo>
                  <a:lnTo>
                    <a:pt x="1351" y="1045"/>
                  </a:lnTo>
                  <a:lnTo>
                    <a:pt x="1388" y="1118"/>
                  </a:lnTo>
                  <a:lnTo>
                    <a:pt x="1450" y="1204"/>
                  </a:lnTo>
                  <a:lnTo>
                    <a:pt x="1511" y="1241"/>
                  </a:lnTo>
                  <a:lnTo>
                    <a:pt x="1584" y="1241"/>
                  </a:lnTo>
                  <a:lnTo>
                    <a:pt x="1646" y="1290"/>
                  </a:lnTo>
                  <a:lnTo>
                    <a:pt x="1707" y="1290"/>
                  </a:lnTo>
                  <a:lnTo>
                    <a:pt x="1781" y="1327"/>
                  </a:lnTo>
                  <a:lnTo>
                    <a:pt x="1843" y="1327"/>
                  </a:lnTo>
                  <a:lnTo>
                    <a:pt x="1867" y="1327"/>
                  </a:lnTo>
                  <a:lnTo>
                    <a:pt x="1940" y="1364"/>
                  </a:lnTo>
                  <a:lnTo>
                    <a:pt x="2002" y="1364"/>
                  </a:lnTo>
                  <a:lnTo>
                    <a:pt x="2064" y="1413"/>
                  </a:lnTo>
                  <a:lnTo>
                    <a:pt x="2002" y="1413"/>
                  </a:lnTo>
                  <a:lnTo>
                    <a:pt x="1965" y="1499"/>
                  </a:lnTo>
                  <a:lnTo>
                    <a:pt x="1904" y="1536"/>
                  </a:lnTo>
                  <a:lnTo>
                    <a:pt x="1843" y="1573"/>
                  </a:lnTo>
                  <a:lnTo>
                    <a:pt x="1781" y="1658"/>
                  </a:lnTo>
                  <a:lnTo>
                    <a:pt x="1707" y="1744"/>
                  </a:lnTo>
                  <a:lnTo>
                    <a:pt x="1646" y="1782"/>
                  </a:lnTo>
                  <a:lnTo>
                    <a:pt x="1584" y="1782"/>
                  </a:lnTo>
                  <a:lnTo>
                    <a:pt x="1511" y="1831"/>
                  </a:lnTo>
                  <a:lnTo>
                    <a:pt x="1450" y="1831"/>
                  </a:lnTo>
                  <a:lnTo>
                    <a:pt x="1388" y="1868"/>
                  </a:lnTo>
                  <a:lnTo>
                    <a:pt x="1327" y="1868"/>
                  </a:lnTo>
                  <a:lnTo>
                    <a:pt x="1289" y="1917"/>
                  </a:lnTo>
                  <a:lnTo>
                    <a:pt x="1228" y="1917"/>
                  </a:lnTo>
                  <a:lnTo>
                    <a:pt x="1191" y="1917"/>
                  </a:lnTo>
                  <a:lnTo>
                    <a:pt x="1130" y="1917"/>
                  </a:lnTo>
                  <a:lnTo>
                    <a:pt x="1069" y="1917"/>
                  </a:lnTo>
                  <a:lnTo>
                    <a:pt x="1007" y="1953"/>
                  </a:lnTo>
                  <a:lnTo>
                    <a:pt x="969" y="1991"/>
                  </a:lnTo>
                  <a:lnTo>
                    <a:pt x="908" y="1991"/>
                  </a:lnTo>
                  <a:lnTo>
                    <a:pt x="835" y="1991"/>
                  </a:lnTo>
                  <a:lnTo>
                    <a:pt x="774" y="1991"/>
                  </a:lnTo>
                  <a:lnTo>
                    <a:pt x="712" y="1917"/>
                  </a:lnTo>
                  <a:lnTo>
                    <a:pt x="651" y="1917"/>
                  </a:lnTo>
                  <a:lnTo>
                    <a:pt x="576" y="1868"/>
                  </a:lnTo>
                  <a:lnTo>
                    <a:pt x="515" y="1831"/>
                  </a:lnTo>
                  <a:lnTo>
                    <a:pt x="454" y="1831"/>
                  </a:lnTo>
                  <a:lnTo>
                    <a:pt x="392" y="1831"/>
                  </a:lnTo>
                  <a:lnTo>
                    <a:pt x="392" y="1744"/>
                  </a:lnTo>
                  <a:lnTo>
                    <a:pt x="318" y="1744"/>
                  </a:lnTo>
                  <a:lnTo>
                    <a:pt x="257" y="1658"/>
                  </a:lnTo>
                  <a:lnTo>
                    <a:pt x="232" y="1573"/>
                  </a:lnTo>
                  <a:lnTo>
                    <a:pt x="171" y="1536"/>
                  </a:lnTo>
                  <a:lnTo>
                    <a:pt x="97" y="1499"/>
                  </a:lnTo>
                  <a:lnTo>
                    <a:pt x="36" y="1450"/>
                  </a:lnTo>
                  <a:lnTo>
                    <a:pt x="0" y="1364"/>
                  </a:lnTo>
                  <a:lnTo>
                    <a:pt x="73" y="1327"/>
                  </a:lnTo>
                  <a:lnTo>
                    <a:pt x="97" y="1241"/>
                  </a:lnTo>
                  <a:lnTo>
                    <a:pt x="134" y="1168"/>
                  </a:lnTo>
                  <a:lnTo>
                    <a:pt x="134" y="1082"/>
                  </a:lnTo>
                  <a:lnTo>
                    <a:pt x="195" y="1045"/>
                  </a:lnTo>
                  <a:lnTo>
                    <a:pt x="257" y="996"/>
                  </a:lnTo>
                  <a:lnTo>
                    <a:pt x="257" y="909"/>
                  </a:lnTo>
                  <a:lnTo>
                    <a:pt x="294" y="836"/>
                  </a:lnTo>
                  <a:lnTo>
                    <a:pt x="356" y="787"/>
                  </a:lnTo>
                  <a:lnTo>
                    <a:pt x="392" y="701"/>
                  </a:lnTo>
                  <a:lnTo>
                    <a:pt x="417" y="626"/>
                  </a:lnTo>
                  <a:lnTo>
                    <a:pt x="454" y="541"/>
                  </a:lnTo>
                  <a:lnTo>
                    <a:pt x="454" y="455"/>
                  </a:lnTo>
                  <a:lnTo>
                    <a:pt x="454" y="381"/>
                  </a:lnTo>
                  <a:lnTo>
                    <a:pt x="454" y="295"/>
                  </a:lnTo>
                  <a:lnTo>
                    <a:pt x="515" y="209"/>
                  </a:lnTo>
                  <a:lnTo>
                    <a:pt x="552" y="136"/>
                  </a:lnTo>
                  <a:lnTo>
                    <a:pt x="576" y="86"/>
                  </a:lnTo>
                  <a:lnTo>
                    <a:pt x="613" y="86"/>
                  </a:lnTo>
                  <a:lnTo>
                    <a:pt x="651" y="0"/>
                  </a:lnTo>
                  <a:lnTo>
                    <a:pt x="712" y="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18" name="Freeform 166"/>
            <p:cNvSpPr>
              <a:spLocks/>
            </p:cNvSpPr>
            <p:nvPr/>
          </p:nvSpPr>
          <p:spPr bwMode="auto">
            <a:xfrm>
              <a:off x="4041" y="1683"/>
              <a:ext cx="86" cy="90"/>
            </a:xfrm>
            <a:custGeom>
              <a:avLst/>
              <a:gdLst>
                <a:gd name="T0" fmla="*/ 0 w 259"/>
                <a:gd name="T1" fmla="*/ 0 h 270"/>
                <a:gd name="T2" fmla="*/ 0 w 259"/>
                <a:gd name="T3" fmla="*/ 0 h 270"/>
                <a:gd name="T4" fmla="*/ 0 w 259"/>
                <a:gd name="T5" fmla="*/ 0 h 270"/>
                <a:gd name="T6" fmla="*/ 0 w 259"/>
                <a:gd name="T7" fmla="*/ 0 h 270"/>
                <a:gd name="T8" fmla="*/ 0 w 259"/>
                <a:gd name="T9" fmla="*/ 0 h 270"/>
                <a:gd name="T10" fmla="*/ 0 w 259"/>
                <a:gd name="T11" fmla="*/ 0 h 270"/>
                <a:gd name="T12" fmla="*/ 0 w 259"/>
                <a:gd name="T13" fmla="*/ 0 h 270"/>
                <a:gd name="T14" fmla="*/ 0 w 259"/>
                <a:gd name="T15" fmla="*/ 0 h 270"/>
                <a:gd name="T16" fmla="*/ 0 w 259"/>
                <a:gd name="T17" fmla="*/ 0 h 270"/>
                <a:gd name="T18" fmla="*/ 0 w 259"/>
                <a:gd name="T19" fmla="*/ 0 h 270"/>
                <a:gd name="T20" fmla="*/ 0 w 259"/>
                <a:gd name="T21" fmla="*/ 0 h 270"/>
                <a:gd name="T22" fmla="*/ 0 w 259"/>
                <a:gd name="T23" fmla="*/ 0 h 270"/>
                <a:gd name="T24" fmla="*/ 0 w 259"/>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270"/>
                <a:gd name="T41" fmla="*/ 259 w 259"/>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270">
                  <a:moveTo>
                    <a:pt x="259" y="159"/>
                  </a:moveTo>
                  <a:lnTo>
                    <a:pt x="259" y="86"/>
                  </a:lnTo>
                  <a:lnTo>
                    <a:pt x="222" y="0"/>
                  </a:lnTo>
                  <a:lnTo>
                    <a:pt x="185" y="0"/>
                  </a:lnTo>
                  <a:lnTo>
                    <a:pt x="123" y="0"/>
                  </a:lnTo>
                  <a:lnTo>
                    <a:pt x="62" y="37"/>
                  </a:lnTo>
                  <a:lnTo>
                    <a:pt x="0" y="123"/>
                  </a:lnTo>
                  <a:lnTo>
                    <a:pt x="25" y="209"/>
                  </a:lnTo>
                  <a:lnTo>
                    <a:pt x="98" y="246"/>
                  </a:lnTo>
                  <a:lnTo>
                    <a:pt x="198" y="270"/>
                  </a:lnTo>
                  <a:lnTo>
                    <a:pt x="259" y="159"/>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19" name="Freeform 167"/>
            <p:cNvSpPr>
              <a:spLocks/>
            </p:cNvSpPr>
            <p:nvPr/>
          </p:nvSpPr>
          <p:spPr bwMode="auto">
            <a:xfrm>
              <a:off x="4041" y="1683"/>
              <a:ext cx="86" cy="90"/>
            </a:xfrm>
            <a:custGeom>
              <a:avLst/>
              <a:gdLst>
                <a:gd name="T0" fmla="*/ 0 w 259"/>
                <a:gd name="T1" fmla="*/ 0 h 270"/>
                <a:gd name="T2" fmla="*/ 0 w 259"/>
                <a:gd name="T3" fmla="*/ 0 h 270"/>
                <a:gd name="T4" fmla="*/ 0 w 259"/>
                <a:gd name="T5" fmla="*/ 0 h 270"/>
                <a:gd name="T6" fmla="*/ 0 w 259"/>
                <a:gd name="T7" fmla="*/ 0 h 270"/>
                <a:gd name="T8" fmla="*/ 0 w 259"/>
                <a:gd name="T9" fmla="*/ 0 h 270"/>
                <a:gd name="T10" fmla="*/ 0 w 259"/>
                <a:gd name="T11" fmla="*/ 0 h 270"/>
                <a:gd name="T12" fmla="*/ 0 w 259"/>
                <a:gd name="T13" fmla="*/ 0 h 270"/>
                <a:gd name="T14" fmla="*/ 0 w 259"/>
                <a:gd name="T15" fmla="*/ 0 h 270"/>
                <a:gd name="T16" fmla="*/ 0 w 259"/>
                <a:gd name="T17" fmla="*/ 0 h 270"/>
                <a:gd name="T18" fmla="*/ 0 w 259"/>
                <a:gd name="T19" fmla="*/ 0 h 270"/>
                <a:gd name="T20" fmla="*/ 0 w 259"/>
                <a:gd name="T21" fmla="*/ 0 h 270"/>
                <a:gd name="T22" fmla="*/ 0 w 259"/>
                <a:gd name="T23" fmla="*/ 0 h 270"/>
                <a:gd name="T24" fmla="*/ 0 w 259"/>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9"/>
                <a:gd name="T40" fmla="*/ 0 h 270"/>
                <a:gd name="T41" fmla="*/ 259 w 259"/>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9" h="270">
                  <a:moveTo>
                    <a:pt x="259" y="159"/>
                  </a:moveTo>
                  <a:lnTo>
                    <a:pt x="259" y="86"/>
                  </a:lnTo>
                  <a:lnTo>
                    <a:pt x="222" y="0"/>
                  </a:lnTo>
                  <a:lnTo>
                    <a:pt x="185" y="0"/>
                  </a:lnTo>
                  <a:lnTo>
                    <a:pt x="123" y="0"/>
                  </a:lnTo>
                  <a:lnTo>
                    <a:pt x="62" y="37"/>
                  </a:lnTo>
                  <a:lnTo>
                    <a:pt x="0" y="123"/>
                  </a:lnTo>
                  <a:lnTo>
                    <a:pt x="25" y="209"/>
                  </a:lnTo>
                  <a:lnTo>
                    <a:pt x="98" y="246"/>
                  </a:lnTo>
                  <a:lnTo>
                    <a:pt x="198" y="270"/>
                  </a:lnTo>
                  <a:lnTo>
                    <a:pt x="259" y="15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20" name="Freeform 168"/>
            <p:cNvSpPr>
              <a:spLocks/>
            </p:cNvSpPr>
            <p:nvPr/>
          </p:nvSpPr>
          <p:spPr bwMode="auto">
            <a:xfrm>
              <a:off x="2750" y="1806"/>
              <a:ext cx="590" cy="307"/>
            </a:xfrm>
            <a:custGeom>
              <a:avLst/>
              <a:gdLst>
                <a:gd name="T0" fmla="*/ 0 w 1770"/>
                <a:gd name="T1" fmla="*/ 0 h 921"/>
                <a:gd name="T2" fmla="*/ 0 w 1770"/>
                <a:gd name="T3" fmla="*/ 0 h 921"/>
                <a:gd name="T4" fmla="*/ 0 w 1770"/>
                <a:gd name="T5" fmla="*/ 0 h 921"/>
                <a:gd name="T6" fmla="*/ 0 w 1770"/>
                <a:gd name="T7" fmla="*/ 0 h 921"/>
                <a:gd name="T8" fmla="*/ 0 w 1770"/>
                <a:gd name="T9" fmla="*/ 0 h 921"/>
                <a:gd name="T10" fmla="*/ 0 w 1770"/>
                <a:gd name="T11" fmla="*/ 0 h 921"/>
                <a:gd name="T12" fmla="*/ 0 w 1770"/>
                <a:gd name="T13" fmla="*/ 0 h 921"/>
                <a:gd name="T14" fmla="*/ 0 w 1770"/>
                <a:gd name="T15" fmla="*/ 0 h 921"/>
                <a:gd name="T16" fmla="*/ 0 w 1770"/>
                <a:gd name="T17" fmla="*/ 0 h 921"/>
                <a:gd name="T18" fmla="*/ 0 w 1770"/>
                <a:gd name="T19" fmla="*/ 0 h 921"/>
                <a:gd name="T20" fmla="*/ 0 w 1770"/>
                <a:gd name="T21" fmla="*/ 0 h 921"/>
                <a:gd name="T22" fmla="*/ 0 w 1770"/>
                <a:gd name="T23" fmla="*/ 0 h 921"/>
                <a:gd name="T24" fmla="*/ 0 w 1770"/>
                <a:gd name="T25" fmla="*/ 0 h 921"/>
                <a:gd name="T26" fmla="*/ 0 w 1770"/>
                <a:gd name="T27" fmla="*/ 0 h 921"/>
                <a:gd name="T28" fmla="*/ 0 w 1770"/>
                <a:gd name="T29" fmla="*/ 0 h 921"/>
                <a:gd name="T30" fmla="*/ 0 w 1770"/>
                <a:gd name="T31" fmla="*/ 0 h 921"/>
                <a:gd name="T32" fmla="*/ 0 w 1770"/>
                <a:gd name="T33" fmla="*/ 0 h 921"/>
                <a:gd name="T34" fmla="*/ 0 w 1770"/>
                <a:gd name="T35" fmla="*/ 0 h 921"/>
                <a:gd name="T36" fmla="*/ 0 w 1770"/>
                <a:gd name="T37" fmla="*/ 0 h 921"/>
                <a:gd name="T38" fmla="*/ 0 w 1770"/>
                <a:gd name="T39" fmla="*/ 0 h 921"/>
                <a:gd name="T40" fmla="*/ 0 w 1770"/>
                <a:gd name="T41" fmla="*/ 0 h 921"/>
                <a:gd name="T42" fmla="*/ 0 w 1770"/>
                <a:gd name="T43" fmla="*/ 0 h 921"/>
                <a:gd name="T44" fmla="*/ 0 w 1770"/>
                <a:gd name="T45" fmla="*/ 0 h 921"/>
                <a:gd name="T46" fmla="*/ 0 w 1770"/>
                <a:gd name="T47" fmla="*/ 0 h 921"/>
                <a:gd name="T48" fmla="*/ 0 w 1770"/>
                <a:gd name="T49" fmla="*/ 0 h 921"/>
                <a:gd name="T50" fmla="*/ 0 w 1770"/>
                <a:gd name="T51" fmla="*/ 0 h 921"/>
                <a:gd name="T52" fmla="*/ 0 w 1770"/>
                <a:gd name="T53" fmla="*/ 0 h 921"/>
                <a:gd name="T54" fmla="*/ 0 w 1770"/>
                <a:gd name="T55" fmla="*/ 0 h 921"/>
                <a:gd name="T56" fmla="*/ 0 w 1770"/>
                <a:gd name="T57" fmla="*/ 0 h 921"/>
                <a:gd name="T58" fmla="*/ 0 w 1770"/>
                <a:gd name="T59" fmla="*/ 0 h 921"/>
                <a:gd name="T60" fmla="*/ 0 w 1770"/>
                <a:gd name="T61" fmla="*/ 0 h 921"/>
                <a:gd name="T62" fmla="*/ 0 w 1770"/>
                <a:gd name="T63" fmla="*/ 0 h 921"/>
                <a:gd name="T64" fmla="*/ 0 w 1770"/>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0"/>
                <a:gd name="T100" fmla="*/ 0 h 921"/>
                <a:gd name="T101" fmla="*/ 1770 w 1770"/>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0" h="921">
                  <a:moveTo>
                    <a:pt x="259" y="369"/>
                  </a:moveTo>
                  <a:lnTo>
                    <a:pt x="320" y="381"/>
                  </a:lnTo>
                  <a:lnTo>
                    <a:pt x="393" y="381"/>
                  </a:lnTo>
                  <a:lnTo>
                    <a:pt x="454" y="332"/>
                  </a:lnTo>
                  <a:lnTo>
                    <a:pt x="516" y="332"/>
                  </a:lnTo>
                  <a:lnTo>
                    <a:pt x="590" y="295"/>
                  </a:lnTo>
                  <a:lnTo>
                    <a:pt x="590" y="209"/>
                  </a:lnTo>
                  <a:lnTo>
                    <a:pt x="651" y="209"/>
                  </a:lnTo>
                  <a:lnTo>
                    <a:pt x="713" y="172"/>
                  </a:lnTo>
                  <a:lnTo>
                    <a:pt x="774" y="172"/>
                  </a:lnTo>
                  <a:lnTo>
                    <a:pt x="836" y="172"/>
                  </a:lnTo>
                  <a:lnTo>
                    <a:pt x="910" y="123"/>
                  </a:lnTo>
                  <a:lnTo>
                    <a:pt x="971" y="123"/>
                  </a:lnTo>
                  <a:lnTo>
                    <a:pt x="1033" y="86"/>
                  </a:lnTo>
                  <a:lnTo>
                    <a:pt x="1094" y="50"/>
                  </a:lnTo>
                  <a:lnTo>
                    <a:pt x="1155" y="0"/>
                  </a:lnTo>
                  <a:lnTo>
                    <a:pt x="1230" y="0"/>
                  </a:lnTo>
                  <a:lnTo>
                    <a:pt x="1303" y="37"/>
                  </a:lnTo>
                  <a:lnTo>
                    <a:pt x="1339" y="123"/>
                  </a:lnTo>
                  <a:lnTo>
                    <a:pt x="1364" y="209"/>
                  </a:lnTo>
                  <a:lnTo>
                    <a:pt x="1364" y="258"/>
                  </a:lnTo>
                  <a:lnTo>
                    <a:pt x="1414" y="258"/>
                  </a:lnTo>
                  <a:lnTo>
                    <a:pt x="1487" y="295"/>
                  </a:lnTo>
                  <a:lnTo>
                    <a:pt x="1548" y="295"/>
                  </a:lnTo>
                  <a:lnTo>
                    <a:pt x="1623" y="406"/>
                  </a:lnTo>
                  <a:lnTo>
                    <a:pt x="1672" y="418"/>
                  </a:lnTo>
                  <a:lnTo>
                    <a:pt x="1745" y="504"/>
                  </a:lnTo>
                  <a:lnTo>
                    <a:pt x="1770" y="540"/>
                  </a:lnTo>
                  <a:lnTo>
                    <a:pt x="1770" y="626"/>
                  </a:lnTo>
                  <a:lnTo>
                    <a:pt x="1709" y="626"/>
                  </a:lnTo>
                  <a:lnTo>
                    <a:pt x="1647" y="664"/>
                  </a:lnTo>
                  <a:lnTo>
                    <a:pt x="1586" y="664"/>
                  </a:lnTo>
                  <a:lnTo>
                    <a:pt x="1512" y="664"/>
                  </a:lnTo>
                  <a:lnTo>
                    <a:pt x="1450" y="713"/>
                  </a:lnTo>
                  <a:lnTo>
                    <a:pt x="1389" y="713"/>
                  </a:lnTo>
                  <a:lnTo>
                    <a:pt x="1328" y="713"/>
                  </a:lnTo>
                  <a:lnTo>
                    <a:pt x="1253" y="713"/>
                  </a:lnTo>
                  <a:lnTo>
                    <a:pt x="1192" y="701"/>
                  </a:lnTo>
                  <a:lnTo>
                    <a:pt x="1155" y="799"/>
                  </a:lnTo>
                  <a:lnTo>
                    <a:pt x="1094" y="799"/>
                  </a:lnTo>
                  <a:lnTo>
                    <a:pt x="1033" y="799"/>
                  </a:lnTo>
                  <a:lnTo>
                    <a:pt x="971" y="799"/>
                  </a:lnTo>
                  <a:lnTo>
                    <a:pt x="910" y="750"/>
                  </a:lnTo>
                  <a:lnTo>
                    <a:pt x="836" y="750"/>
                  </a:lnTo>
                  <a:lnTo>
                    <a:pt x="774" y="713"/>
                  </a:lnTo>
                  <a:lnTo>
                    <a:pt x="713" y="713"/>
                  </a:lnTo>
                  <a:lnTo>
                    <a:pt x="640" y="762"/>
                  </a:lnTo>
                  <a:lnTo>
                    <a:pt x="615" y="799"/>
                  </a:lnTo>
                  <a:lnTo>
                    <a:pt x="590" y="873"/>
                  </a:lnTo>
                  <a:lnTo>
                    <a:pt x="516" y="835"/>
                  </a:lnTo>
                  <a:lnTo>
                    <a:pt x="454" y="835"/>
                  </a:lnTo>
                  <a:lnTo>
                    <a:pt x="381" y="860"/>
                  </a:lnTo>
                  <a:lnTo>
                    <a:pt x="332" y="860"/>
                  </a:lnTo>
                  <a:lnTo>
                    <a:pt x="295" y="898"/>
                  </a:lnTo>
                  <a:lnTo>
                    <a:pt x="221" y="921"/>
                  </a:lnTo>
                  <a:lnTo>
                    <a:pt x="159" y="921"/>
                  </a:lnTo>
                  <a:lnTo>
                    <a:pt x="98" y="873"/>
                  </a:lnTo>
                  <a:lnTo>
                    <a:pt x="61" y="799"/>
                  </a:lnTo>
                  <a:lnTo>
                    <a:pt x="37" y="713"/>
                  </a:lnTo>
                  <a:lnTo>
                    <a:pt x="0" y="626"/>
                  </a:lnTo>
                  <a:lnTo>
                    <a:pt x="37" y="540"/>
                  </a:lnTo>
                  <a:lnTo>
                    <a:pt x="61" y="455"/>
                  </a:lnTo>
                  <a:lnTo>
                    <a:pt x="135" y="418"/>
                  </a:lnTo>
                  <a:lnTo>
                    <a:pt x="197" y="393"/>
                  </a:lnTo>
                  <a:lnTo>
                    <a:pt x="221" y="381"/>
                  </a:lnTo>
                  <a:lnTo>
                    <a:pt x="259" y="369"/>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21" name="Freeform 169"/>
            <p:cNvSpPr>
              <a:spLocks/>
            </p:cNvSpPr>
            <p:nvPr/>
          </p:nvSpPr>
          <p:spPr bwMode="auto">
            <a:xfrm>
              <a:off x="2750" y="1806"/>
              <a:ext cx="590" cy="307"/>
            </a:xfrm>
            <a:custGeom>
              <a:avLst/>
              <a:gdLst>
                <a:gd name="T0" fmla="*/ 0 w 1770"/>
                <a:gd name="T1" fmla="*/ 0 h 921"/>
                <a:gd name="T2" fmla="*/ 0 w 1770"/>
                <a:gd name="T3" fmla="*/ 0 h 921"/>
                <a:gd name="T4" fmla="*/ 0 w 1770"/>
                <a:gd name="T5" fmla="*/ 0 h 921"/>
                <a:gd name="T6" fmla="*/ 0 w 1770"/>
                <a:gd name="T7" fmla="*/ 0 h 921"/>
                <a:gd name="T8" fmla="*/ 0 w 1770"/>
                <a:gd name="T9" fmla="*/ 0 h 921"/>
                <a:gd name="T10" fmla="*/ 0 w 1770"/>
                <a:gd name="T11" fmla="*/ 0 h 921"/>
                <a:gd name="T12" fmla="*/ 0 w 1770"/>
                <a:gd name="T13" fmla="*/ 0 h 921"/>
                <a:gd name="T14" fmla="*/ 0 w 1770"/>
                <a:gd name="T15" fmla="*/ 0 h 921"/>
                <a:gd name="T16" fmla="*/ 0 w 1770"/>
                <a:gd name="T17" fmla="*/ 0 h 921"/>
                <a:gd name="T18" fmla="*/ 0 w 1770"/>
                <a:gd name="T19" fmla="*/ 0 h 921"/>
                <a:gd name="T20" fmla="*/ 0 w 1770"/>
                <a:gd name="T21" fmla="*/ 0 h 921"/>
                <a:gd name="T22" fmla="*/ 0 w 1770"/>
                <a:gd name="T23" fmla="*/ 0 h 921"/>
                <a:gd name="T24" fmla="*/ 0 w 1770"/>
                <a:gd name="T25" fmla="*/ 0 h 921"/>
                <a:gd name="T26" fmla="*/ 0 w 1770"/>
                <a:gd name="T27" fmla="*/ 0 h 921"/>
                <a:gd name="T28" fmla="*/ 0 w 1770"/>
                <a:gd name="T29" fmla="*/ 0 h 921"/>
                <a:gd name="T30" fmla="*/ 0 w 1770"/>
                <a:gd name="T31" fmla="*/ 0 h 921"/>
                <a:gd name="T32" fmla="*/ 0 w 1770"/>
                <a:gd name="T33" fmla="*/ 0 h 921"/>
                <a:gd name="T34" fmla="*/ 0 w 1770"/>
                <a:gd name="T35" fmla="*/ 0 h 921"/>
                <a:gd name="T36" fmla="*/ 0 w 1770"/>
                <a:gd name="T37" fmla="*/ 0 h 921"/>
                <a:gd name="T38" fmla="*/ 0 w 1770"/>
                <a:gd name="T39" fmla="*/ 0 h 921"/>
                <a:gd name="T40" fmla="*/ 0 w 1770"/>
                <a:gd name="T41" fmla="*/ 0 h 921"/>
                <a:gd name="T42" fmla="*/ 0 w 1770"/>
                <a:gd name="T43" fmla="*/ 0 h 921"/>
                <a:gd name="T44" fmla="*/ 0 w 1770"/>
                <a:gd name="T45" fmla="*/ 0 h 921"/>
                <a:gd name="T46" fmla="*/ 0 w 1770"/>
                <a:gd name="T47" fmla="*/ 0 h 921"/>
                <a:gd name="T48" fmla="*/ 0 w 1770"/>
                <a:gd name="T49" fmla="*/ 0 h 921"/>
                <a:gd name="T50" fmla="*/ 0 w 1770"/>
                <a:gd name="T51" fmla="*/ 0 h 921"/>
                <a:gd name="T52" fmla="*/ 0 w 1770"/>
                <a:gd name="T53" fmla="*/ 0 h 921"/>
                <a:gd name="T54" fmla="*/ 0 w 1770"/>
                <a:gd name="T55" fmla="*/ 0 h 921"/>
                <a:gd name="T56" fmla="*/ 0 w 1770"/>
                <a:gd name="T57" fmla="*/ 0 h 921"/>
                <a:gd name="T58" fmla="*/ 0 w 1770"/>
                <a:gd name="T59" fmla="*/ 0 h 921"/>
                <a:gd name="T60" fmla="*/ 0 w 1770"/>
                <a:gd name="T61" fmla="*/ 0 h 921"/>
                <a:gd name="T62" fmla="*/ 0 w 1770"/>
                <a:gd name="T63" fmla="*/ 0 h 921"/>
                <a:gd name="T64" fmla="*/ 0 w 1770"/>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0"/>
                <a:gd name="T100" fmla="*/ 0 h 921"/>
                <a:gd name="T101" fmla="*/ 1770 w 1770"/>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0" h="921">
                  <a:moveTo>
                    <a:pt x="259" y="369"/>
                  </a:moveTo>
                  <a:lnTo>
                    <a:pt x="320" y="381"/>
                  </a:lnTo>
                  <a:lnTo>
                    <a:pt x="393" y="381"/>
                  </a:lnTo>
                  <a:lnTo>
                    <a:pt x="454" y="332"/>
                  </a:lnTo>
                  <a:lnTo>
                    <a:pt x="516" y="332"/>
                  </a:lnTo>
                  <a:lnTo>
                    <a:pt x="590" y="295"/>
                  </a:lnTo>
                  <a:lnTo>
                    <a:pt x="590" y="209"/>
                  </a:lnTo>
                  <a:lnTo>
                    <a:pt x="651" y="209"/>
                  </a:lnTo>
                  <a:lnTo>
                    <a:pt x="713" y="172"/>
                  </a:lnTo>
                  <a:lnTo>
                    <a:pt x="774" y="172"/>
                  </a:lnTo>
                  <a:lnTo>
                    <a:pt x="836" y="172"/>
                  </a:lnTo>
                  <a:lnTo>
                    <a:pt x="910" y="123"/>
                  </a:lnTo>
                  <a:lnTo>
                    <a:pt x="971" y="123"/>
                  </a:lnTo>
                  <a:lnTo>
                    <a:pt x="1033" y="86"/>
                  </a:lnTo>
                  <a:lnTo>
                    <a:pt x="1094" y="50"/>
                  </a:lnTo>
                  <a:lnTo>
                    <a:pt x="1155" y="0"/>
                  </a:lnTo>
                  <a:lnTo>
                    <a:pt x="1230" y="0"/>
                  </a:lnTo>
                  <a:lnTo>
                    <a:pt x="1303" y="37"/>
                  </a:lnTo>
                  <a:lnTo>
                    <a:pt x="1339" y="123"/>
                  </a:lnTo>
                  <a:lnTo>
                    <a:pt x="1364" y="209"/>
                  </a:lnTo>
                  <a:lnTo>
                    <a:pt x="1364" y="258"/>
                  </a:lnTo>
                  <a:lnTo>
                    <a:pt x="1414" y="258"/>
                  </a:lnTo>
                  <a:lnTo>
                    <a:pt x="1487" y="295"/>
                  </a:lnTo>
                  <a:lnTo>
                    <a:pt x="1548" y="295"/>
                  </a:lnTo>
                  <a:lnTo>
                    <a:pt x="1623" y="406"/>
                  </a:lnTo>
                  <a:lnTo>
                    <a:pt x="1672" y="418"/>
                  </a:lnTo>
                  <a:lnTo>
                    <a:pt x="1745" y="504"/>
                  </a:lnTo>
                  <a:lnTo>
                    <a:pt x="1770" y="540"/>
                  </a:lnTo>
                  <a:lnTo>
                    <a:pt x="1770" y="626"/>
                  </a:lnTo>
                  <a:lnTo>
                    <a:pt x="1709" y="626"/>
                  </a:lnTo>
                  <a:lnTo>
                    <a:pt x="1647" y="664"/>
                  </a:lnTo>
                  <a:lnTo>
                    <a:pt x="1586" y="664"/>
                  </a:lnTo>
                  <a:lnTo>
                    <a:pt x="1512" y="664"/>
                  </a:lnTo>
                  <a:lnTo>
                    <a:pt x="1450" y="713"/>
                  </a:lnTo>
                  <a:lnTo>
                    <a:pt x="1389" y="713"/>
                  </a:lnTo>
                  <a:lnTo>
                    <a:pt x="1328" y="713"/>
                  </a:lnTo>
                  <a:lnTo>
                    <a:pt x="1253" y="713"/>
                  </a:lnTo>
                  <a:lnTo>
                    <a:pt x="1192" y="701"/>
                  </a:lnTo>
                  <a:lnTo>
                    <a:pt x="1155" y="799"/>
                  </a:lnTo>
                  <a:lnTo>
                    <a:pt x="1094" y="799"/>
                  </a:lnTo>
                  <a:lnTo>
                    <a:pt x="1033" y="799"/>
                  </a:lnTo>
                  <a:lnTo>
                    <a:pt x="971" y="799"/>
                  </a:lnTo>
                  <a:lnTo>
                    <a:pt x="910" y="750"/>
                  </a:lnTo>
                  <a:lnTo>
                    <a:pt x="836" y="750"/>
                  </a:lnTo>
                  <a:lnTo>
                    <a:pt x="774" y="713"/>
                  </a:lnTo>
                  <a:lnTo>
                    <a:pt x="713" y="713"/>
                  </a:lnTo>
                  <a:lnTo>
                    <a:pt x="640" y="762"/>
                  </a:lnTo>
                  <a:lnTo>
                    <a:pt x="615" y="799"/>
                  </a:lnTo>
                  <a:lnTo>
                    <a:pt x="590" y="873"/>
                  </a:lnTo>
                  <a:lnTo>
                    <a:pt x="516" y="835"/>
                  </a:lnTo>
                  <a:lnTo>
                    <a:pt x="454" y="835"/>
                  </a:lnTo>
                  <a:lnTo>
                    <a:pt x="381" y="860"/>
                  </a:lnTo>
                  <a:lnTo>
                    <a:pt x="332" y="860"/>
                  </a:lnTo>
                  <a:lnTo>
                    <a:pt x="295" y="898"/>
                  </a:lnTo>
                  <a:lnTo>
                    <a:pt x="221" y="921"/>
                  </a:lnTo>
                  <a:lnTo>
                    <a:pt x="159" y="921"/>
                  </a:lnTo>
                  <a:lnTo>
                    <a:pt x="98" y="873"/>
                  </a:lnTo>
                  <a:lnTo>
                    <a:pt x="61" y="799"/>
                  </a:lnTo>
                  <a:lnTo>
                    <a:pt x="37" y="713"/>
                  </a:lnTo>
                  <a:lnTo>
                    <a:pt x="0" y="626"/>
                  </a:lnTo>
                  <a:lnTo>
                    <a:pt x="37" y="540"/>
                  </a:lnTo>
                  <a:lnTo>
                    <a:pt x="61" y="455"/>
                  </a:lnTo>
                  <a:lnTo>
                    <a:pt x="135" y="418"/>
                  </a:lnTo>
                  <a:lnTo>
                    <a:pt x="197" y="393"/>
                  </a:lnTo>
                  <a:lnTo>
                    <a:pt x="221" y="381"/>
                  </a:lnTo>
                  <a:lnTo>
                    <a:pt x="259" y="369"/>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22" name="Freeform 170"/>
            <p:cNvSpPr>
              <a:spLocks/>
            </p:cNvSpPr>
            <p:nvPr/>
          </p:nvSpPr>
          <p:spPr bwMode="auto">
            <a:xfrm>
              <a:off x="2697" y="1241"/>
              <a:ext cx="508" cy="704"/>
            </a:xfrm>
            <a:custGeom>
              <a:avLst/>
              <a:gdLst>
                <a:gd name="T0" fmla="*/ 0 w 1524"/>
                <a:gd name="T1" fmla="*/ 0 h 2113"/>
                <a:gd name="T2" fmla="*/ 0 w 1524"/>
                <a:gd name="T3" fmla="*/ 0 h 2113"/>
                <a:gd name="T4" fmla="*/ 0 w 1524"/>
                <a:gd name="T5" fmla="*/ 0 h 2113"/>
                <a:gd name="T6" fmla="*/ 0 w 1524"/>
                <a:gd name="T7" fmla="*/ 0 h 2113"/>
                <a:gd name="T8" fmla="*/ 0 w 1524"/>
                <a:gd name="T9" fmla="*/ 0 h 2113"/>
                <a:gd name="T10" fmla="*/ 0 w 1524"/>
                <a:gd name="T11" fmla="*/ 0 h 2113"/>
                <a:gd name="T12" fmla="*/ 0 w 1524"/>
                <a:gd name="T13" fmla="*/ 0 h 2113"/>
                <a:gd name="T14" fmla="*/ 0 w 1524"/>
                <a:gd name="T15" fmla="*/ 0 h 2113"/>
                <a:gd name="T16" fmla="*/ 0 w 1524"/>
                <a:gd name="T17" fmla="*/ 0 h 2113"/>
                <a:gd name="T18" fmla="*/ 0 w 1524"/>
                <a:gd name="T19" fmla="*/ 0 h 2113"/>
                <a:gd name="T20" fmla="*/ 0 w 1524"/>
                <a:gd name="T21" fmla="*/ 0 h 2113"/>
                <a:gd name="T22" fmla="*/ 0 w 1524"/>
                <a:gd name="T23" fmla="*/ 0 h 2113"/>
                <a:gd name="T24" fmla="*/ 0 w 1524"/>
                <a:gd name="T25" fmla="*/ 0 h 2113"/>
                <a:gd name="T26" fmla="*/ 0 w 1524"/>
                <a:gd name="T27" fmla="*/ 0 h 2113"/>
                <a:gd name="T28" fmla="*/ 0 w 1524"/>
                <a:gd name="T29" fmla="*/ 0 h 2113"/>
                <a:gd name="T30" fmla="*/ 0 w 1524"/>
                <a:gd name="T31" fmla="*/ 0 h 2113"/>
                <a:gd name="T32" fmla="*/ 0 w 1524"/>
                <a:gd name="T33" fmla="*/ 0 h 2113"/>
                <a:gd name="T34" fmla="*/ 0 w 1524"/>
                <a:gd name="T35" fmla="*/ 0 h 2113"/>
                <a:gd name="T36" fmla="*/ 0 w 1524"/>
                <a:gd name="T37" fmla="*/ 0 h 2113"/>
                <a:gd name="T38" fmla="*/ 0 w 1524"/>
                <a:gd name="T39" fmla="*/ 0 h 2113"/>
                <a:gd name="T40" fmla="*/ 0 w 1524"/>
                <a:gd name="T41" fmla="*/ 0 h 2113"/>
                <a:gd name="T42" fmla="*/ 0 w 1524"/>
                <a:gd name="T43" fmla="*/ 0 h 2113"/>
                <a:gd name="T44" fmla="*/ 0 w 1524"/>
                <a:gd name="T45" fmla="*/ 0 h 2113"/>
                <a:gd name="T46" fmla="*/ 0 w 1524"/>
                <a:gd name="T47" fmla="*/ 0 h 2113"/>
                <a:gd name="T48" fmla="*/ 0 w 1524"/>
                <a:gd name="T49" fmla="*/ 0 h 2113"/>
                <a:gd name="T50" fmla="*/ 0 w 1524"/>
                <a:gd name="T51" fmla="*/ 0 h 2113"/>
                <a:gd name="T52" fmla="*/ 0 w 1524"/>
                <a:gd name="T53" fmla="*/ 0 h 2113"/>
                <a:gd name="T54" fmla="*/ 0 w 1524"/>
                <a:gd name="T55" fmla="*/ 0 h 2113"/>
                <a:gd name="T56" fmla="*/ 0 w 1524"/>
                <a:gd name="T57" fmla="*/ 0 h 2113"/>
                <a:gd name="T58" fmla="*/ 0 w 1524"/>
                <a:gd name="T59" fmla="*/ 0 h 2113"/>
                <a:gd name="T60" fmla="*/ 0 w 1524"/>
                <a:gd name="T61" fmla="*/ 0 h 2113"/>
                <a:gd name="T62" fmla="*/ 0 w 1524"/>
                <a:gd name="T63" fmla="*/ 0 h 2113"/>
                <a:gd name="T64" fmla="*/ 0 w 1524"/>
                <a:gd name="T65" fmla="*/ 0 h 2113"/>
                <a:gd name="T66" fmla="*/ 0 w 1524"/>
                <a:gd name="T67" fmla="*/ 0 h 2113"/>
                <a:gd name="T68" fmla="*/ 0 w 1524"/>
                <a:gd name="T69" fmla="*/ 0 h 2113"/>
                <a:gd name="T70" fmla="*/ 0 w 1524"/>
                <a:gd name="T71" fmla="*/ 0 h 2113"/>
                <a:gd name="T72" fmla="*/ 0 w 1524"/>
                <a:gd name="T73" fmla="*/ 0 h 2113"/>
                <a:gd name="T74" fmla="*/ 0 w 1524"/>
                <a:gd name="T75" fmla="*/ 0 h 2113"/>
                <a:gd name="T76" fmla="*/ 0 w 1524"/>
                <a:gd name="T77" fmla="*/ 0 h 2113"/>
                <a:gd name="T78" fmla="*/ 0 w 1524"/>
                <a:gd name="T79" fmla="*/ 0 h 2113"/>
                <a:gd name="T80" fmla="*/ 0 w 1524"/>
                <a:gd name="T81" fmla="*/ 0 h 2113"/>
                <a:gd name="T82" fmla="*/ 0 w 1524"/>
                <a:gd name="T83" fmla="*/ 0 h 2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4"/>
                <a:gd name="T127" fmla="*/ 0 h 2113"/>
                <a:gd name="T128" fmla="*/ 1524 w 1524"/>
                <a:gd name="T129" fmla="*/ 2113 h 2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4" h="2113">
                  <a:moveTo>
                    <a:pt x="455" y="12"/>
                  </a:moveTo>
                  <a:lnTo>
                    <a:pt x="516" y="24"/>
                  </a:lnTo>
                  <a:lnTo>
                    <a:pt x="614" y="86"/>
                  </a:lnTo>
                  <a:lnTo>
                    <a:pt x="676" y="86"/>
                  </a:lnTo>
                  <a:lnTo>
                    <a:pt x="750" y="123"/>
                  </a:lnTo>
                  <a:lnTo>
                    <a:pt x="811" y="160"/>
                  </a:lnTo>
                  <a:lnTo>
                    <a:pt x="873" y="209"/>
                  </a:lnTo>
                  <a:lnTo>
                    <a:pt x="934" y="257"/>
                  </a:lnTo>
                  <a:lnTo>
                    <a:pt x="1009" y="295"/>
                  </a:lnTo>
                  <a:lnTo>
                    <a:pt x="1057" y="295"/>
                  </a:lnTo>
                  <a:lnTo>
                    <a:pt x="1131" y="332"/>
                  </a:lnTo>
                  <a:lnTo>
                    <a:pt x="1193" y="405"/>
                  </a:lnTo>
                  <a:lnTo>
                    <a:pt x="1266" y="443"/>
                  </a:lnTo>
                  <a:lnTo>
                    <a:pt x="1315" y="466"/>
                  </a:lnTo>
                  <a:lnTo>
                    <a:pt x="1390" y="529"/>
                  </a:lnTo>
                  <a:lnTo>
                    <a:pt x="1451" y="540"/>
                  </a:lnTo>
                  <a:lnTo>
                    <a:pt x="1524" y="540"/>
                  </a:lnTo>
                  <a:lnTo>
                    <a:pt x="1524" y="627"/>
                  </a:lnTo>
                  <a:lnTo>
                    <a:pt x="1524" y="700"/>
                  </a:lnTo>
                  <a:lnTo>
                    <a:pt x="1512" y="786"/>
                  </a:lnTo>
                  <a:lnTo>
                    <a:pt x="1413" y="872"/>
                  </a:lnTo>
                  <a:lnTo>
                    <a:pt x="1390" y="872"/>
                  </a:lnTo>
                  <a:lnTo>
                    <a:pt x="1291" y="824"/>
                  </a:lnTo>
                  <a:lnTo>
                    <a:pt x="1254" y="908"/>
                  </a:lnTo>
                  <a:lnTo>
                    <a:pt x="1254" y="995"/>
                  </a:lnTo>
                  <a:lnTo>
                    <a:pt x="1242" y="1081"/>
                  </a:lnTo>
                  <a:lnTo>
                    <a:pt x="1217" y="1155"/>
                  </a:lnTo>
                  <a:lnTo>
                    <a:pt x="1204" y="1241"/>
                  </a:lnTo>
                  <a:lnTo>
                    <a:pt x="1193" y="1327"/>
                  </a:lnTo>
                  <a:lnTo>
                    <a:pt x="1242" y="1376"/>
                  </a:lnTo>
                  <a:lnTo>
                    <a:pt x="1254" y="1450"/>
                  </a:lnTo>
                  <a:lnTo>
                    <a:pt x="1352" y="1548"/>
                  </a:lnTo>
                  <a:lnTo>
                    <a:pt x="1451" y="1670"/>
                  </a:lnTo>
                  <a:lnTo>
                    <a:pt x="1315" y="1695"/>
                  </a:lnTo>
                  <a:lnTo>
                    <a:pt x="1254" y="1745"/>
                  </a:lnTo>
                  <a:lnTo>
                    <a:pt x="1193" y="1781"/>
                  </a:lnTo>
                  <a:lnTo>
                    <a:pt x="1131" y="1818"/>
                  </a:lnTo>
                  <a:lnTo>
                    <a:pt x="1070" y="1818"/>
                  </a:lnTo>
                  <a:lnTo>
                    <a:pt x="996" y="1867"/>
                  </a:lnTo>
                  <a:lnTo>
                    <a:pt x="934" y="1867"/>
                  </a:lnTo>
                  <a:lnTo>
                    <a:pt x="873" y="1867"/>
                  </a:lnTo>
                  <a:lnTo>
                    <a:pt x="811" y="1904"/>
                  </a:lnTo>
                  <a:lnTo>
                    <a:pt x="750" y="1904"/>
                  </a:lnTo>
                  <a:lnTo>
                    <a:pt x="750" y="1990"/>
                  </a:lnTo>
                  <a:lnTo>
                    <a:pt x="676" y="2027"/>
                  </a:lnTo>
                  <a:lnTo>
                    <a:pt x="614" y="2027"/>
                  </a:lnTo>
                  <a:lnTo>
                    <a:pt x="553" y="2076"/>
                  </a:lnTo>
                  <a:lnTo>
                    <a:pt x="480" y="2076"/>
                  </a:lnTo>
                  <a:lnTo>
                    <a:pt x="455" y="2076"/>
                  </a:lnTo>
                  <a:lnTo>
                    <a:pt x="381" y="2076"/>
                  </a:lnTo>
                  <a:lnTo>
                    <a:pt x="308" y="2113"/>
                  </a:lnTo>
                  <a:lnTo>
                    <a:pt x="295" y="2027"/>
                  </a:lnTo>
                  <a:lnTo>
                    <a:pt x="258" y="1941"/>
                  </a:lnTo>
                  <a:lnTo>
                    <a:pt x="221" y="1904"/>
                  </a:lnTo>
                  <a:lnTo>
                    <a:pt x="197" y="1818"/>
                  </a:lnTo>
                  <a:lnTo>
                    <a:pt x="135" y="1818"/>
                  </a:lnTo>
                  <a:lnTo>
                    <a:pt x="135" y="1745"/>
                  </a:lnTo>
                  <a:lnTo>
                    <a:pt x="197" y="1745"/>
                  </a:lnTo>
                  <a:lnTo>
                    <a:pt x="258" y="1745"/>
                  </a:lnTo>
                  <a:lnTo>
                    <a:pt x="258" y="1659"/>
                  </a:lnTo>
                  <a:lnTo>
                    <a:pt x="221" y="1573"/>
                  </a:lnTo>
                  <a:lnTo>
                    <a:pt x="221" y="1486"/>
                  </a:lnTo>
                  <a:lnTo>
                    <a:pt x="197" y="1413"/>
                  </a:lnTo>
                  <a:lnTo>
                    <a:pt x="160" y="1327"/>
                  </a:lnTo>
                  <a:lnTo>
                    <a:pt x="99" y="1327"/>
                  </a:lnTo>
                  <a:lnTo>
                    <a:pt x="37" y="1241"/>
                  </a:lnTo>
                  <a:lnTo>
                    <a:pt x="0" y="1155"/>
                  </a:lnTo>
                  <a:lnTo>
                    <a:pt x="74" y="1081"/>
                  </a:lnTo>
                  <a:lnTo>
                    <a:pt x="135" y="995"/>
                  </a:lnTo>
                  <a:lnTo>
                    <a:pt x="197" y="958"/>
                  </a:lnTo>
                  <a:lnTo>
                    <a:pt x="258" y="908"/>
                  </a:lnTo>
                  <a:lnTo>
                    <a:pt x="295" y="835"/>
                  </a:lnTo>
                  <a:lnTo>
                    <a:pt x="319" y="749"/>
                  </a:lnTo>
                  <a:lnTo>
                    <a:pt x="295" y="663"/>
                  </a:lnTo>
                  <a:lnTo>
                    <a:pt x="319" y="577"/>
                  </a:lnTo>
                  <a:lnTo>
                    <a:pt x="319" y="491"/>
                  </a:lnTo>
                  <a:lnTo>
                    <a:pt x="319" y="418"/>
                  </a:lnTo>
                  <a:lnTo>
                    <a:pt x="319" y="332"/>
                  </a:lnTo>
                  <a:lnTo>
                    <a:pt x="319" y="246"/>
                  </a:lnTo>
                  <a:lnTo>
                    <a:pt x="319" y="160"/>
                  </a:lnTo>
                  <a:lnTo>
                    <a:pt x="295" y="86"/>
                  </a:lnTo>
                  <a:lnTo>
                    <a:pt x="357" y="12"/>
                  </a:lnTo>
                  <a:lnTo>
                    <a:pt x="419" y="0"/>
                  </a:lnTo>
                  <a:lnTo>
                    <a:pt x="455" y="12"/>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23" name="Freeform 171"/>
            <p:cNvSpPr>
              <a:spLocks/>
            </p:cNvSpPr>
            <p:nvPr/>
          </p:nvSpPr>
          <p:spPr bwMode="auto">
            <a:xfrm>
              <a:off x="2697" y="1241"/>
              <a:ext cx="508" cy="704"/>
            </a:xfrm>
            <a:custGeom>
              <a:avLst/>
              <a:gdLst>
                <a:gd name="T0" fmla="*/ 0 w 1524"/>
                <a:gd name="T1" fmla="*/ 0 h 2113"/>
                <a:gd name="T2" fmla="*/ 0 w 1524"/>
                <a:gd name="T3" fmla="*/ 0 h 2113"/>
                <a:gd name="T4" fmla="*/ 0 w 1524"/>
                <a:gd name="T5" fmla="*/ 0 h 2113"/>
                <a:gd name="T6" fmla="*/ 0 w 1524"/>
                <a:gd name="T7" fmla="*/ 0 h 2113"/>
                <a:gd name="T8" fmla="*/ 0 w 1524"/>
                <a:gd name="T9" fmla="*/ 0 h 2113"/>
                <a:gd name="T10" fmla="*/ 0 w 1524"/>
                <a:gd name="T11" fmla="*/ 0 h 2113"/>
                <a:gd name="T12" fmla="*/ 0 w 1524"/>
                <a:gd name="T13" fmla="*/ 0 h 2113"/>
                <a:gd name="T14" fmla="*/ 0 w 1524"/>
                <a:gd name="T15" fmla="*/ 0 h 2113"/>
                <a:gd name="T16" fmla="*/ 0 w 1524"/>
                <a:gd name="T17" fmla="*/ 0 h 2113"/>
                <a:gd name="T18" fmla="*/ 0 w 1524"/>
                <a:gd name="T19" fmla="*/ 0 h 2113"/>
                <a:gd name="T20" fmla="*/ 0 w 1524"/>
                <a:gd name="T21" fmla="*/ 0 h 2113"/>
                <a:gd name="T22" fmla="*/ 0 w 1524"/>
                <a:gd name="T23" fmla="*/ 0 h 2113"/>
                <a:gd name="T24" fmla="*/ 0 w 1524"/>
                <a:gd name="T25" fmla="*/ 0 h 2113"/>
                <a:gd name="T26" fmla="*/ 0 w 1524"/>
                <a:gd name="T27" fmla="*/ 0 h 2113"/>
                <a:gd name="T28" fmla="*/ 0 w 1524"/>
                <a:gd name="T29" fmla="*/ 0 h 2113"/>
                <a:gd name="T30" fmla="*/ 0 w 1524"/>
                <a:gd name="T31" fmla="*/ 0 h 2113"/>
                <a:gd name="T32" fmla="*/ 0 w 1524"/>
                <a:gd name="T33" fmla="*/ 0 h 2113"/>
                <a:gd name="T34" fmla="*/ 0 w 1524"/>
                <a:gd name="T35" fmla="*/ 0 h 2113"/>
                <a:gd name="T36" fmla="*/ 0 w 1524"/>
                <a:gd name="T37" fmla="*/ 0 h 2113"/>
                <a:gd name="T38" fmla="*/ 0 w 1524"/>
                <a:gd name="T39" fmla="*/ 0 h 2113"/>
                <a:gd name="T40" fmla="*/ 0 w 1524"/>
                <a:gd name="T41" fmla="*/ 0 h 2113"/>
                <a:gd name="T42" fmla="*/ 0 w 1524"/>
                <a:gd name="T43" fmla="*/ 0 h 2113"/>
                <a:gd name="T44" fmla="*/ 0 w 1524"/>
                <a:gd name="T45" fmla="*/ 0 h 2113"/>
                <a:gd name="T46" fmla="*/ 0 w 1524"/>
                <a:gd name="T47" fmla="*/ 0 h 2113"/>
                <a:gd name="T48" fmla="*/ 0 w 1524"/>
                <a:gd name="T49" fmla="*/ 0 h 2113"/>
                <a:gd name="T50" fmla="*/ 0 w 1524"/>
                <a:gd name="T51" fmla="*/ 0 h 2113"/>
                <a:gd name="T52" fmla="*/ 0 w 1524"/>
                <a:gd name="T53" fmla="*/ 0 h 2113"/>
                <a:gd name="T54" fmla="*/ 0 w 1524"/>
                <a:gd name="T55" fmla="*/ 0 h 2113"/>
                <a:gd name="T56" fmla="*/ 0 w 1524"/>
                <a:gd name="T57" fmla="*/ 0 h 2113"/>
                <a:gd name="T58" fmla="*/ 0 w 1524"/>
                <a:gd name="T59" fmla="*/ 0 h 2113"/>
                <a:gd name="T60" fmla="*/ 0 w 1524"/>
                <a:gd name="T61" fmla="*/ 0 h 2113"/>
                <a:gd name="T62" fmla="*/ 0 w 1524"/>
                <a:gd name="T63" fmla="*/ 0 h 2113"/>
                <a:gd name="T64" fmla="*/ 0 w 1524"/>
                <a:gd name="T65" fmla="*/ 0 h 2113"/>
                <a:gd name="T66" fmla="*/ 0 w 1524"/>
                <a:gd name="T67" fmla="*/ 0 h 2113"/>
                <a:gd name="T68" fmla="*/ 0 w 1524"/>
                <a:gd name="T69" fmla="*/ 0 h 2113"/>
                <a:gd name="T70" fmla="*/ 0 w 1524"/>
                <a:gd name="T71" fmla="*/ 0 h 2113"/>
                <a:gd name="T72" fmla="*/ 0 w 1524"/>
                <a:gd name="T73" fmla="*/ 0 h 2113"/>
                <a:gd name="T74" fmla="*/ 0 w 1524"/>
                <a:gd name="T75" fmla="*/ 0 h 2113"/>
                <a:gd name="T76" fmla="*/ 0 w 1524"/>
                <a:gd name="T77" fmla="*/ 0 h 2113"/>
                <a:gd name="T78" fmla="*/ 0 w 1524"/>
                <a:gd name="T79" fmla="*/ 0 h 2113"/>
                <a:gd name="T80" fmla="*/ 0 w 1524"/>
                <a:gd name="T81" fmla="*/ 0 h 2113"/>
                <a:gd name="T82" fmla="*/ 0 w 1524"/>
                <a:gd name="T83" fmla="*/ 0 h 2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4"/>
                <a:gd name="T127" fmla="*/ 0 h 2113"/>
                <a:gd name="T128" fmla="*/ 1524 w 1524"/>
                <a:gd name="T129" fmla="*/ 2113 h 2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4" h="2113">
                  <a:moveTo>
                    <a:pt x="455" y="12"/>
                  </a:moveTo>
                  <a:lnTo>
                    <a:pt x="516" y="24"/>
                  </a:lnTo>
                  <a:lnTo>
                    <a:pt x="614" y="86"/>
                  </a:lnTo>
                  <a:lnTo>
                    <a:pt x="676" y="86"/>
                  </a:lnTo>
                  <a:lnTo>
                    <a:pt x="750" y="123"/>
                  </a:lnTo>
                  <a:lnTo>
                    <a:pt x="811" y="160"/>
                  </a:lnTo>
                  <a:lnTo>
                    <a:pt x="873" y="209"/>
                  </a:lnTo>
                  <a:lnTo>
                    <a:pt x="934" y="257"/>
                  </a:lnTo>
                  <a:lnTo>
                    <a:pt x="1009" y="295"/>
                  </a:lnTo>
                  <a:lnTo>
                    <a:pt x="1057" y="295"/>
                  </a:lnTo>
                  <a:lnTo>
                    <a:pt x="1131" y="332"/>
                  </a:lnTo>
                  <a:lnTo>
                    <a:pt x="1193" y="405"/>
                  </a:lnTo>
                  <a:lnTo>
                    <a:pt x="1266" y="443"/>
                  </a:lnTo>
                  <a:lnTo>
                    <a:pt x="1315" y="466"/>
                  </a:lnTo>
                  <a:lnTo>
                    <a:pt x="1390" y="529"/>
                  </a:lnTo>
                  <a:lnTo>
                    <a:pt x="1451" y="540"/>
                  </a:lnTo>
                  <a:lnTo>
                    <a:pt x="1524" y="540"/>
                  </a:lnTo>
                  <a:lnTo>
                    <a:pt x="1524" y="627"/>
                  </a:lnTo>
                  <a:lnTo>
                    <a:pt x="1524" y="700"/>
                  </a:lnTo>
                  <a:lnTo>
                    <a:pt x="1512" y="786"/>
                  </a:lnTo>
                  <a:lnTo>
                    <a:pt x="1413" y="872"/>
                  </a:lnTo>
                  <a:lnTo>
                    <a:pt x="1390" y="872"/>
                  </a:lnTo>
                  <a:lnTo>
                    <a:pt x="1291" y="824"/>
                  </a:lnTo>
                  <a:lnTo>
                    <a:pt x="1254" y="908"/>
                  </a:lnTo>
                  <a:lnTo>
                    <a:pt x="1254" y="995"/>
                  </a:lnTo>
                  <a:lnTo>
                    <a:pt x="1242" y="1081"/>
                  </a:lnTo>
                  <a:lnTo>
                    <a:pt x="1217" y="1155"/>
                  </a:lnTo>
                  <a:lnTo>
                    <a:pt x="1204" y="1241"/>
                  </a:lnTo>
                  <a:lnTo>
                    <a:pt x="1193" y="1327"/>
                  </a:lnTo>
                  <a:lnTo>
                    <a:pt x="1242" y="1376"/>
                  </a:lnTo>
                  <a:lnTo>
                    <a:pt x="1254" y="1450"/>
                  </a:lnTo>
                  <a:lnTo>
                    <a:pt x="1352" y="1548"/>
                  </a:lnTo>
                  <a:lnTo>
                    <a:pt x="1451" y="1670"/>
                  </a:lnTo>
                  <a:lnTo>
                    <a:pt x="1315" y="1695"/>
                  </a:lnTo>
                  <a:lnTo>
                    <a:pt x="1254" y="1745"/>
                  </a:lnTo>
                  <a:lnTo>
                    <a:pt x="1193" y="1781"/>
                  </a:lnTo>
                  <a:lnTo>
                    <a:pt x="1131" y="1818"/>
                  </a:lnTo>
                  <a:lnTo>
                    <a:pt x="1070" y="1818"/>
                  </a:lnTo>
                  <a:lnTo>
                    <a:pt x="996" y="1867"/>
                  </a:lnTo>
                  <a:lnTo>
                    <a:pt x="934" y="1867"/>
                  </a:lnTo>
                  <a:lnTo>
                    <a:pt x="873" y="1867"/>
                  </a:lnTo>
                  <a:lnTo>
                    <a:pt x="811" y="1904"/>
                  </a:lnTo>
                  <a:lnTo>
                    <a:pt x="750" y="1904"/>
                  </a:lnTo>
                  <a:lnTo>
                    <a:pt x="750" y="1990"/>
                  </a:lnTo>
                  <a:lnTo>
                    <a:pt x="676" y="2027"/>
                  </a:lnTo>
                  <a:lnTo>
                    <a:pt x="614" y="2027"/>
                  </a:lnTo>
                  <a:lnTo>
                    <a:pt x="553" y="2076"/>
                  </a:lnTo>
                  <a:lnTo>
                    <a:pt x="480" y="2076"/>
                  </a:lnTo>
                  <a:lnTo>
                    <a:pt x="455" y="2076"/>
                  </a:lnTo>
                  <a:lnTo>
                    <a:pt x="381" y="2076"/>
                  </a:lnTo>
                  <a:lnTo>
                    <a:pt x="308" y="2113"/>
                  </a:lnTo>
                  <a:lnTo>
                    <a:pt x="295" y="2027"/>
                  </a:lnTo>
                  <a:lnTo>
                    <a:pt x="258" y="1941"/>
                  </a:lnTo>
                  <a:lnTo>
                    <a:pt x="221" y="1904"/>
                  </a:lnTo>
                  <a:lnTo>
                    <a:pt x="197" y="1818"/>
                  </a:lnTo>
                  <a:lnTo>
                    <a:pt x="135" y="1818"/>
                  </a:lnTo>
                  <a:lnTo>
                    <a:pt x="135" y="1745"/>
                  </a:lnTo>
                  <a:lnTo>
                    <a:pt x="197" y="1745"/>
                  </a:lnTo>
                  <a:lnTo>
                    <a:pt x="258" y="1745"/>
                  </a:lnTo>
                  <a:lnTo>
                    <a:pt x="258" y="1659"/>
                  </a:lnTo>
                  <a:lnTo>
                    <a:pt x="221" y="1573"/>
                  </a:lnTo>
                  <a:lnTo>
                    <a:pt x="221" y="1486"/>
                  </a:lnTo>
                  <a:lnTo>
                    <a:pt x="197" y="1413"/>
                  </a:lnTo>
                  <a:lnTo>
                    <a:pt x="160" y="1327"/>
                  </a:lnTo>
                  <a:lnTo>
                    <a:pt x="99" y="1327"/>
                  </a:lnTo>
                  <a:lnTo>
                    <a:pt x="37" y="1241"/>
                  </a:lnTo>
                  <a:lnTo>
                    <a:pt x="0" y="1155"/>
                  </a:lnTo>
                  <a:lnTo>
                    <a:pt x="74" y="1081"/>
                  </a:lnTo>
                  <a:lnTo>
                    <a:pt x="135" y="995"/>
                  </a:lnTo>
                  <a:lnTo>
                    <a:pt x="197" y="958"/>
                  </a:lnTo>
                  <a:lnTo>
                    <a:pt x="258" y="908"/>
                  </a:lnTo>
                  <a:lnTo>
                    <a:pt x="295" y="835"/>
                  </a:lnTo>
                  <a:lnTo>
                    <a:pt x="319" y="749"/>
                  </a:lnTo>
                  <a:lnTo>
                    <a:pt x="295" y="663"/>
                  </a:lnTo>
                  <a:lnTo>
                    <a:pt x="319" y="577"/>
                  </a:lnTo>
                  <a:lnTo>
                    <a:pt x="319" y="491"/>
                  </a:lnTo>
                  <a:lnTo>
                    <a:pt x="319" y="418"/>
                  </a:lnTo>
                  <a:lnTo>
                    <a:pt x="319" y="332"/>
                  </a:lnTo>
                  <a:lnTo>
                    <a:pt x="319" y="246"/>
                  </a:lnTo>
                  <a:lnTo>
                    <a:pt x="319" y="160"/>
                  </a:lnTo>
                  <a:lnTo>
                    <a:pt x="295" y="86"/>
                  </a:lnTo>
                  <a:lnTo>
                    <a:pt x="357" y="12"/>
                  </a:lnTo>
                  <a:lnTo>
                    <a:pt x="419" y="0"/>
                  </a:lnTo>
                  <a:lnTo>
                    <a:pt x="455" y="12"/>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24" name="Freeform 172"/>
            <p:cNvSpPr>
              <a:spLocks/>
            </p:cNvSpPr>
            <p:nvPr/>
          </p:nvSpPr>
          <p:spPr bwMode="auto">
            <a:xfrm>
              <a:off x="2086" y="1241"/>
              <a:ext cx="717" cy="483"/>
            </a:xfrm>
            <a:custGeom>
              <a:avLst/>
              <a:gdLst>
                <a:gd name="T0" fmla="*/ 0 w 2151"/>
                <a:gd name="T1" fmla="*/ 0 h 1450"/>
                <a:gd name="T2" fmla="*/ 0 w 2151"/>
                <a:gd name="T3" fmla="*/ 0 h 1450"/>
                <a:gd name="T4" fmla="*/ 0 w 2151"/>
                <a:gd name="T5" fmla="*/ 0 h 1450"/>
                <a:gd name="T6" fmla="*/ 0 w 2151"/>
                <a:gd name="T7" fmla="*/ 0 h 1450"/>
                <a:gd name="T8" fmla="*/ 0 w 2151"/>
                <a:gd name="T9" fmla="*/ 0 h 1450"/>
                <a:gd name="T10" fmla="*/ 0 w 2151"/>
                <a:gd name="T11" fmla="*/ 0 h 1450"/>
                <a:gd name="T12" fmla="*/ 0 w 2151"/>
                <a:gd name="T13" fmla="*/ 0 h 1450"/>
                <a:gd name="T14" fmla="*/ 0 w 2151"/>
                <a:gd name="T15" fmla="*/ 0 h 1450"/>
                <a:gd name="T16" fmla="*/ 0 w 2151"/>
                <a:gd name="T17" fmla="*/ 0 h 1450"/>
                <a:gd name="T18" fmla="*/ 0 w 2151"/>
                <a:gd name="T19" fmla="*/ 0 h 1450"/>
                <a:gd name="T20" fmla="*/ 0 w 2151"/>
                <a:gd name="T21" fmla="*/ 0 h 1450"/>
                <a:gd name="T22" fmla="*/ 0 w 2151"/>
                <a:gd name="T23" fmla="*/ 0 h 1450"/>
                <a:gd name="T24" fmla="*/ 0 w 2151"/>
                <a:gd name="T25" fmla="*/ 0 h 1450"/>
                <a:gd name="T26" fmla="*/ 0 w 2151"/>
                <a:gd name="T27" fmla="*/ 0 h 1450"/>
                <a:gd name="T28" fmla="*/ 0 w 2151"/>
                <a:gd name="T29" fmla="*/ 0 h 1450"/>
                <a:gd name="T30" fmla="*/ 0 w 2151"/>
                <a:gd name="T31" fmla="*/ 0 h 1450"/>
                <a:gd name="T32" fmla="*/ 0 w 2151"/>
                <a:gd name="T33" fmla="*/ 0 h 1450"/>
                <a:gd name="T34" fmla="*/ 0 w 2151"/>
                <a:gd name="T35" fmla="*/ 0 h 1450"/>
                <a:gd name="T36" fmla="*/ 0 w 2151"/>
                <a:gd name="T37" fmla="*/ 0 h 1450"/>
                <a:gd name="T38" fmla="*/ 0 w 2151"/>
                <a:gd name="T39" fmla="*/ 0 h 1450"/>
                <a:gd name="T40" fmla="*/ 0 w 2151"/>
                <a:gd name="T41" fmla="*/ 0 h 1450"/>
                <a:gd name="T42" fmla="*/ 0 w 2151"/>
                <a:gd name="T43" fmla="*/ 0 h 1450"/>
                <a:gd name="T44" fmla="*/ 0 w 2151"/>
                <a:gd name="T45" fmla="*/ 0 h 1450"/>
                <a:gd name="T46" fmla="*/ 0 w 2151"/>
                <a:gd name="T47" fmla="*/ 0 h 1450"/>
                <a:gd name="T48" fmla="*/ 0 w 2151"/>
                <a:gd name="T49" fmla="*/ 0 h 1450"/>
                <a:gd name="T50" fmla="*/ 0 w 2151"/>
                <a:gd name="T51" fmla="*/ 0 h 1450"/>
                <a:gd name="T52" fmla="*/ 0 w 2151"/>
                <a:gd name="T53" fmla="*/ 0 h 1450"/>
                <a:gd name="T54" fmla="*/ 0 w 2151"/>
                <a:gd name="T55" fmla="*/ 0 h 1450"/>
                <a:gd name="T56" fmla="*/ 0 w 2151"/>
                <a:gd name="T57" fmla="*/ 0 h 1450"/>
                <a:gd name="T58" fmla="*/ 0 w 2151"/>
                <a:gd name="T59" fmla="*/ 0 h 1450"/>
                <a:gd name="T60" fmla="*/ 0 w 2151"/>
                <a:gd name="T61" fmla="*/ 0 h 1450"/>
                <a:gd name="T62" fmla="*/ 0 w 2151"/>
                <a:gd name="T63" fmla="*/ 0 h 1450"/>
                <a:gd name="T64" fmla="*/ 0 w 2151"/>
                <a:gd name="T65" fmla="*/ 0 h 1450"/>
                <a:gd name="T66" fmla="*/ 0 w 2151"/>
                <a:gd name="T67" fmla="*/ 0 h 1450"/>
                <a:gd name="T68" fmla="*/ 0 w 2151"/>
                <a:gd name="T69" fmla="*/ 0 h 1450"/>
                <a:gd name="T70" fmla="*/ 0 w 2151"/>
                <a:gd name="T71" fmla="*/ 0 h 1450"/>
                <a:gd name="T72" fmla="*/ 0 w 2151"/>
                <a:gd name="T73" fmla="*/ 0 h 1450"/>
                <a:gd name="T74" fmla="*/ 0 w 2151"/>
                <a:gd name="T75" fmla="*/ 0 h 1450"/>
                <a:gd name="T76" fmla="*/ 0 w 2151"/>
                <a:gd name="T77" fmla="*/ 0 h 1450"/>
                <a:gd name="T78" fmla="*/ 0 w 2151"/>
                <a:gd name="T79" fmla="*/ 0 h 1450"/>
                <a:gd name="T80" fmla="*/ 0 w 2151"/>
                <a:gd name="T81" fmla="*/ 0 h 1450"/>
                <a:gd name="T82" fmla="*/ 0 w 2151"/>
                <a:gd name="T83" fmla="*/ 0 h 1450"/>
                <a:gd name="T84" fmla="*/ 0 w 2151"/>
                <a:gd name="T85" fmla="*/ 0 h 14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1"/>
                <a:gd name="T130" fmla="*/ 0 h 1450"/>
                <a:gd name="T131" fmla="*/ 2151 w 2151"/>
                <a:gd name="T132" fmla="*/ 1450 h 14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1" h="1450">
                  <a:moveTo>
                    <a:pt x="456" y="1450"/>
                  </a:moveTo>
                  <a:lnTo>
                    <a:pt x="419" y="1364"/>
                  </a:lnTo>
                  <a:lnTo>
                    <a:pt x="345" y="1376"/>
                  </a:lnTo>
                  <a:lnTo>
                    <a:pt x="320" y="1413"/>
                  </a:lnTo>
                  <a:lnTo>
                    <a:pt x="247" y="1413"/>
                  </a:lnTo>
                  <a:lnTo>
                    <a:pt x="161" y="1351"/>
                  </a:lnTo>
                  <a:lnTo>
                    <a:pt x="100" y="1327"/>
                  </a:lnTo>
                  <a:lnTo>
                    <a:pt x="50" y="1241"/>
                  </a:lnTo>
                  <a:lnTo>
                    <a:pt x="0" y="1203"/>
                  </a:lnTo>
                  <a:lnTo>
                    <a:pt x="0" y="1118"/>
                  </a:lnTo>
                  <a:lnTo>
                    <a:pt x="0" y="1032"/>
                  </a:lnTo>
                  <a:lnTo>
                    <a:pt x="62" y="1032"/>
                  </a:lnTo>
                  <a:lnTo>
                    <a:pt x="124" y="1032"/>
                  </a:lnTo>
                  <a:lnTo>
                    <a:pt x="148" y="995"/>
                  </a:lnTo>
                  <a:lnTo>
                    <a:pt x="259" y="995"/>
                  </a:lnTo>
                  <a:lnTo>
                    <a:pt x="320" y="995"/>
                  </a:lnTo>
                  <a:lnTo>
                    <a:pt x="382" y="995"/>
                  </a:lnTo>
                  <a:lnTo>
                    <a:pt x="456" y="995"/>
                  </a:lnTo>
                  <a:lnTo>
                    <a:pt x="517" y="908"/>
                  </a:lnTo>
                  <a:lnTo>
                    <a:pt x="517" y="835"/>
                  </a:lnTo>
                  <a:lnTo>
                    <a:pt x="542" y="749"/>
                  </a:lnTo>
                  <a:lnTo>
                    <a:pt x="542" y="663"/>
                  </a:lnTo>
                  <a:lnTo>
                    <a:pt x="554" y="577"/>
                  </a:lnTo>
                  <a:lnTo>
                    <a:pt x="640" y="516"/>
                  </a:lnTo>
                  <a:lnTo>
                    <a:pt x="701" y="491"/>
                  </a:lnTo>
                  <a:lnTo>
                    <a:pt x="776" y="454"/>
                  </a:lnTo>
                  <a:lnTo>
                    <a:pt x="837" y="418"/>
                  </a:lnTo>
                  <a:lnTo>
                    <a:pt x="898" y="368"/>
                  </a:lnTo>
                  <a:lnTo>
                    <a:pt x="960" y="332"/>
                  </a:lnTo>
                  <a:lnTo>
                    <a:pt x="1071" y="257"/>
                  </a:lnTo>
                  <a:lnTo>
                    <a:pt x="1157" y="209"/>
                  </a:lnTo>
                  <a:lnTo>
                    <a:pt x="1218" y="160"/>
                  </a:lnTo>
                  <a:lnTo>
                    <a:pt x="1291" y="123"/>
                  </a:lnTo>
                  <a:lnTo>
                    <a:pt x="1353" y="86"/>
                  </a:lnTo>
                  <a:lnTo>
                    <a:pt x="1414" y="37"/>
                  </a:lnTo>
                  <a:lnTo>
                    <a:pt x="1475" y="37"/>
                  </a:lnTo>
                  <a:lnTo>
                    <a:pt x="1550" y="0"/>
                  </a:lnTo>
                  <a:lnTo>
                    <a:pt x="1611" y="0"/>
                  </a:lnTo>
                  <a:lnTo>
                    <a:pt x="1672" y="0"/>
                  </a:lnTo>
                  <a:lnTo>
                    <a:pt x="1747" y="0"/>
                  </a:lnTo>
                  <a:lnTo>
                    <a:pt x="1808" y="37"/>
                  </a:lnTo>
                  <a:lnTo>
                    <a:pt x="1869" y="86"/>
                  </a:lnTo>
                  <a:lnTo>
                    <a:pt x="1931" y="123"/>
                  </a:lnTo>
                  <a:lnTo>
                    <a:pt x="1992" y="123"/>
                  </a:lnTo>
                  <a:lnTo>
                    <a:pt x="2053" y="123"/>
                  </a:lnTo>
                  <a:lnTo>
                    <a:pt x="2127" y="123"/>
                  </a:lnTo>
                  <a:lnTo>
                    <a:pt x="2151" y="209"/>
                  </a:lnTo>
                  <a:lnTo>
                    <a:pt x="2151" y="295"/>
                  </a:lnTo>
                  <a:lnTo>
                    <a:pt x="2151" y="368"/>
                  </a:lnTo>
                  <a:lnTo>
                    <a:pt x="2151" y="454"/>
                  </a:lnTo>
                  <a:lnTo>
                    <a:pt x="2151" y="540"/>
                  </a:lnTo>
                  <a:lnTo>
                    <a:pt x="2140" y="627"/>
                  </a:lnTo>
                  <a:lnTo>
                    <a:pt x="2140" y="700"/>
                  </a:lnTo>
                  <a:lnTo>
                    <a:pt x="2151" y="786"/>
                  </a:lnTo>
                  <a:lnTo>
                    <a:pt x="2115" y="872"/>
                  </a:lnTo>
                  <a:lnTo>
                    <a:pt x="2053" y="958"/>
                  </a:lnTo>
                  <a:lnTo>
                    <a:pt x="2042" y="958"/>
                  </a:lnTo>
                  <a:lnTo>
                    <a:pt x="1967" y="995"/>
                  </a:lnTo>
                  <a:lnTo>
                    <a:pt x="1943" y="1032"/>
                  </a:lnTo>
                  <a:lnTo>
                    <a:pt x="1906" y="1081"/>
                  </a:lnTo>
                  <a:lnTo>
                    <a:pt x="1845" y="1118"/>
                  </a:lnTo>
                  <a:lnTo>
                    <a:pt x="1845" y="1203"/>
                  </a:lnTo>
                  <a:lnTo>
                    <a:pt x="1881" y="1278"/>
                  </a:lnTo>
                  <a:lnTo>
                    <a:pt x="1747" y="1327"/>
                  </a:lnTo>
                  <a:lnTo>
                    <a:pt x="1672" y="1327"/>
                  </a:lnTo>
                  <a:lnTo>
                    <a:pt x="1611" y="1278"/>
                  </a:lnTo>
                  <a:lnTo>
                    <a:pt x="1550" y="1278"/>
                  </a:lnTo>
                  <a:lnTo>
                    <a:pt x="1475" y="1278"/>
                  </a:lnTo>
                  <a:lnTo>
                    <a:pt x="1414" y="1278"/>
                  </a:lnTo>
                  <a:lnTo>
                    <a:pt x="1353" y="1327"/>
                  </a:lnTo>
                  <a:lnTo>
                    <a:pt x="1291" y="1364"/>
                  </a:lnTo>
                  <a:lnTo>
                    <a:pt x="1218" y="1376"/>
                  </a:lnTo>
                  <a:lnTo>
                    <a:pt x="1157" y="1327"/>
                  </a:lnTo>
                  <a:lnTo>
                    <a:pt x="1094" y="1327"/>
                  </a:lnTo>
                  <a:lnTo>
                    <a:pt x="1033" y="1278"/>
                  </a:lnTo>
                  <a:lnTo>
                    <a:pt x="960" y="1327"/>
                  </a:lnTo>
                  <a:lnTo>
                    <a:pt x="898" y="1327"/>
                  </a:lnTo>
                  <a:lnTo>
                    <a:pt x="837" y="1278"/>
                  </a:lnTo>
                  <a:lnTo>
                    <a:pt x="776" y="1241"/>
                  </a:lnTo>
                  <a:lnTo>
                    <a:pt x="701" y="1241"/>
                  </a:lnTo>
                  <a:lnTo>
                    <a:pt x="640" y="1241"/>
                  </a:lnTo>
                  <a:lnTo>
                    <a:pt x="579" y="1241"/>
                  </a:lnTo>
                  <a:lnTo>
                    <a:pt x="517" y="1241"/>
                  </a:lnTo>
                  <a:lnTo>
                    <a:pt x="481" y="1327"/>
                  </a:lnTo>
                  <a:lnTo>
                    <a:pt x="456" y="1413"/>
                  </a:lnTo>
                  <a:lnTo>
                    <a:pt x="456" y="1450"/>
                  </a:lnTo>
                  <a:close/>
                </a:path>
              </a:pathLst>
            </a:custGeom>
            <a:solidFill>
              <a:srgbClr val="FF0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25" name="Freeform 173"/>
            <p:cNvSpPr>
              <a:spLocks/>
            </p:cNvSpPr>
            <p:nvPr/>
          </p:nvSpPr>
          <p:spPr bwMode="auto">
            <a:xfrm>
              <a:off x="2086" y="1241"/>
              <a:ext cx="717" cy="483"/>
            </a:xfrm>
            <a:custGeom>
              <a:avLst/>
              <a:gdLst>
                <a:gd name="T0" fmla="*/ 0 w 2151"/>
                <a:gd name="T1" fmla="*/ 0 h 1450"/>
                <a:gd name="T2" fmla="*/ 0 w 2151"/>
                <a:gd name="T3" fmla="*/ 0 h 1450"/>
                <a:gd name="T4" fmla="*/ 0 w 2151"/>
                <a:gd name="T5" fmla="*/ 0 h 1450"/>
                <a:gd name="T6" fmla="*/ 0 w 2151"/>
                <a:gd name="T7" fmla="*/ 0 h 1450"/>
                <a:gd name="T8" fmla="*/ 0 w 2151"/>
                <a:gd name="T9" fmla="*/ 0 h 1450"/>
                <a:gd name="T10" fmla="*/ 0 w 2151"/>
                <a:gd name="T11" fmla="*/ 0 h 1450"/>
                <a:gd name="T12" fmla="*/ 0 w 2151"/>
                <a:gd name="T13" fmla="*/ 0 h 1450"/>
                <a:gd name="T14" fmla="*/ 0 w 2151"/>
                <a:gd name="T15" fmla="*/ 0 h 1450"/>
                <a:gd name="T16" fmla="*/ 0 w 2151"/>
                <a:gd name="T17" fmla="*/ 0 h 1450"/>
                <a:gd name="T18" fmla="*/ 0 w 2151"/>
                <a:gd name="T19" fmla="*/ 0 h 1450"/>
                <a:gd name="T20" fmla="*/ 0 w 2151"/>
                <a:gd name="T21" fmla="*/ 0 h 1450"/>
                <a:gd name="T22" fmla="*/ 0 w 2151"/>
                <a:gd name="T23" fmla="*/ 0 h 1450"/>
                <a:gd name="T24" fmla="*/ 0 w 2151"/>
                <a:gd name="T25" fmla="*/ 0 h 1450"/>
                <a:gd name="T26" fmla="*/ 0 w 2151"/>
                <a:gd name="T27" fmla="*/ 0 h 1450"/>
                <a:gd name="T28" fmla="*/ 0 w 2151"/>
                <a:gd name="T29" fmla="*/ 0 h 1450"/>
                <a:gd name="T30" fmla="*/ 0 w 2151"/>
                <a:gd name="T31" fmla="*/ 0 h 1450"/>
                <a:gd name="T32" fmla="*/ 0 w 2151"/>
                <a:gd name="T33" fmla="*/ 0 h 1450"/>
                <a:gd name="T34" fmla="*/ 0 w 2151"/>
                <a:gd name="T35" fmla="*/ 0 h 1450"/>
                <a:gd name="T36" fmla="*/ 0 w 2151"/>
                <a:gd name="T37" fmla="*/ 0 h 1450"/>
                <a:gd name="T38" fmla="*/ 0 w 2151"/>
                <a:gd name="T39" fmla="*/ 0 h 1450"/>
                <a:gd name="T40" fmla="*/ 0 w 2151"/>
                <a:gd name="T41" fmla="*/ 0 h 1450"/>
                <a:gd name="T42" fmla="*/ 0 w 2151"/>
                <a:gd name="T43" fmla="*/ 0 h 1450"/>
                <a:gd name="T44" fmla="*/ 0 w 2151"/>
                <a:gd name="T45" fmla="*/ 0 h 1450"/>
                <a:gd name="T46" fmla="*/ 0 w 2151"/>
                <a:gd name="T47" fmla="*/ 0 h 1450"/>
                <a:gd name="T48" fmla="*/ 0 w 2151"/>
                <a:gd name="T49" fmla="*/ 0 h 1450"/>
                <a:gd name="T50" fmla="*/ 0 w 2151"/>
                <a:gd name="T51" fmla="*/ 0 h 1450"/>
                <a:gd name="T52" fmla="*/ 0 w 2151"/>
                <a:gd name="T53" fmla="*/ 0 h 1450"/>
                <a:gd name="T54" fmla="*/ 0 w 2151"/>
                <a:gd name="T55" fmla="*/ 0 h 1450"/>
                <a:gd name="T56" fmla="*/ 0 w 2151"/>
                <a:gd name="T57" fmla="*/ 0 h 1450"/>
                <a:gd name="T58" fmla="*/ 0 w 2151"/>
                <a:gd name="T59" fmla="*/ 0 h 1450"/>
                <a:gd name="T60" fmla="*/ 0 w 2151"/>
                <a:gd name="T61" fmla="*/ 0 h 1450"/>
                <a:gd name="T62" fmla="*/ 0 w 2151"/>
                <a:gd name="T63" fmla="*/ 0 h 1450"/>
                <a:gd name="T64" fmla="*/ 0 w 2151"/>
                <a:gd name="T65" fmla="*/ 0 h 1450"/>
                <a:gd name="T66" fmla="*/ 0 w 2151"/>
                <a:gd name="T67" fmla="*/ 0 h 1450"/>
                <a:gd name="T68" fmla="*/ 0 w 2151"/>
                <a:gd name="T69" fmla="*/ 0 h 1450"/>
                <a:gd name="T70" fmla="*/ 0 w 2151"/>
                <a:gd name="T71" fmla="*/ 0 h 1450"/>
                <a:gd name="T72" fmla="*/ 0 w 2151"/>
                <a:gd name="T73" fmla="*/ 0 h 1450"/>
                <a:gd name="T74" fmla="*/ 0 w 2151"/>
                <a:gd name="T75" fmla="*/ 0 h 1450"/>
                <a:gd name="T76" fmla="*/ 0 w 2151"/>
                <a:gd name="T77" fmla="*/ 0 h 1450"/>
                <a:gd name="T78" fmla="*/ 0 w 2151"/>
                <a:gd name="T79" fmla="*/ 0 h 1450"/>
                <a:gd name="T80" fmla="*/ 0 w 2151"/>
                <a:gd name="T81" fmla="*/ 0 h 1450"/>
                <a:gd name="T82" fmla="*/ 0 w 2151"/>
                <a:gd name="T83" fmla="*/ 0 h 1450"/>
                <a:gd name="T84" fmla="*/ 0 w 2151"/>
                <a:gd name="T85" fmla="*/ 0 h 14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1"/>
                <a:gd name="T130" fmla="*/ 0 h 1450"/>
                <a:gd name="T131" fmla="*/ 2151 w 2151"/>
                <a:gd name="T132" fmla="*/ 1450 h 14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1" h="1450">
                  <a:moveTo>
                    <a:pt x="456" y="1450"/>
                  </a:moveTo>
                  <a:lnTo>
                    <a:pt x="419" y="1364"/>
                  </a:lnTo>
                  <a:lnTo>
                    <a:pt x="345" y="1376"/>
                  </a:lnTo>
                  <a:lnTo>
                    <a:pt x="320" y="1413"/>
                  </a:lnTo>
                  <a:lnTo>
                    <a:pt x="247" y="1413"/>
                  </a:lnTo>
                  <a:lnTo>
                    <a:pt x="161" y="1351"/>
                  </a:lnTo>
                  <a:lnTo>
                    <a:pt x="100" y="1327"/>
                  </a:lnTo>
                  <a:lnTo>
                    <a:pt x="50" y="1241"/>
                  </a:lnTo>
                  <a:lnTo>
                    <a:pt x="0" y="1203"/>
                  </a:lnTo>
                  <a:lnTo>
                    <a:pt x="0" y="1118"/>
                  </a:lnTo>
                  <a:lnTo>
                    <a:pt x="0" y="1032"/>
                  </a:lnTo>
                  <a:lnTo>
                    <a:pt x="62" y="1032"/>
                  </a:lnTo>
                  <a:lnTo>
                    <a:pt x="124" y="1032"/>
                  </a:lnTo>
                  <a:lnTo>
                    <a:pt x="148" y="995"/>
                  </a:lnTo>
                  <a:lnTo>
                    <a:pt x="259" y="995"/>
                  </a:lnTo>
                  <a:lnTo>
                    <a:pt x="320" y="995"/>
                  </a:lnTo>
                  <a:lnTo>
                    <a:pt x="382" y="995"/>
                  </a:lnTo>
                  <a:lnTo>
                    <a:pt x="456" y="995"/>
                  </a:lnTo>
                  <a:lnTo>
                    <a:pt x="517" y="908"/>
                  </a:lnTo>
                  <a:lnTo>
                    <a:pt x="517" y="835"/>
                  </a:lnTo>
                  <a:lnTo>
                    <a:pt x="542" y="749"/>
                  </a:lnTo>
                  <a:lnTo>
                    <a:pt x="542" y="663"/>
                  </a:lnTo>
                  <a:lnTo>
                    <a:pt x="554" y="577"/>
                  </a:lnTo>
                  <a:lnTo>
                    <a:pt x="640" y="516"/>
                  </a:lnTo>
                  <a:lnTo>
                    <a:pt x="701" y="491"/>
                  </a:lnTo>
                  <a:lnTo>
                    <a:pt x="776" y="454"/>
                  </a:lnTo>
                  <a:lnTo>
                    <a:pt x="837" y="418"/>
                  </a:lnTo>
                  <a:lnTo>
                    <a:pt x="898" y="368"/>
                  </a:lnTo>
                  <a:lnTo>
                    <a:pt x="960" y="332"/>
                  </a:lnTo>
                  <a:lnTo>
                    <a:pt x="1071" y="257"/>
                  </a:lnTo>
                  <a:lnTo>
                    <a:pt x="1157" y="209"/>
                  </a:lnTo>
                  <a:lnTo>
                    <a:pt x="1218" y="160"/>
                  </a:lnTo>
                  <a:lnTo>
                    <a:pt x="1291" y="123"/>
                  </a:lnTo>
                  <a:lnTo>
                    <a:pt x="1353" y="86"/>
                  </a:lnTo>
                  <a:lnTo>
                    <a:pt x="1414" y="37"/>
                  </a:lnTo>
                  <a:lnTo>
                    <a:pt x="1475" y="37"/>
                  </a:lnTo>
                  <a:lnTo>
                    <a:pt x="1550" y="0"/>
                  </a:lnTo>
                  <a:lnTo>
                    <a:pt x="1611" y="0"/>
                  </a:lnTo>
                  <a:lnTo>
                    <a:pt x="1672" y="0"/>
                  </a:lnTo>
                  <a:lnTo>
                    <a:pt x="1747" y="0"/>
                  </a:lnTo>
                  <a:lnTo>
                    <a:pt x="1808" y="37"/>
                  </a:lnTo>
                  <a:lnTo>
                    <a:pt x="1869" y="86"/>
                  </a:lnTo>
                  <a:lnTo>
                    <a:pt x="1931" y="123"/>
                  </a:lnTo>
                  <a:lnTo>
                    <a:pt x="1992" y="123"/>
                  </a:lnTo>
                  <a:lnTo>
                    <a:pt x="2053" y="123"/>
                  </a:lnTo>
                  <a:lnTo>
                    <a:pt x="2127" y="123"/>
                  </a:lnTo>
                  <a:lnTo>
                    <a:pt x="2151" y="209"/>
                  </a:lnTo>
                  <a:lnTo>
                    <a:pt x="2151" y="295"/>
                  </a:lnTo>
                  <a:lnTo>
                    <a:pt x="2151" y="368"/>
                  </a:lnTo>
                  <a:lnTo>
                    <a:pt x="2151" y="454"/>
                  </a:lnTo>
                  <a:lnTo>
                    <a:pt x="2151" y="540"/>
                  </a:lnTo>
                  <a:lnTo>
                    <a:pt x="2140" y="627"/>
                  </a:lnTo>
                  <a:lnTo>
                    <a:pt x="2140" y="700"/>
                  </a:lnTo>
                  <a:lnTo>
                    <a:pt x="2151" y="786"/>
                  </a:lnTo>
                  <a:lnTo>
                    <a:pt x="2115" y="872"/>
                  </a:lnTo>
                  <a:lnTo>
                    <a:pt x="2053" y="958"/>
                  </a:lnTo>
                  <a:lnTo>
                    <a:pt x="2042" y="958"/>
                  </a:lnTo>
                  <a:lnTo>
                    <a:pt x="1967" y="995"/>
                  </a:lnTo>
                  <a:lnTo>
                    <a:pt x="1943" y="1032"/>
                  </a:lnTo>
                  <a:lnTo>
                    <a:pt x="1906" y="1081"/>
                  </a:lnTo>
                  <a:lnTo>
                    <a:pt x="1845" y="1118"/>
                  </a:lnTo>
                  <a:lnTo>
                    <a:pt x="1845" y="1203"/>
                  </a:lnTo>
                  <a:lnTo>
                    <a:pt x="1881" y="1278"/>
                  </a:lnTo>
                  <a:lnTo>
                    <a:pt x="1747" y="1327"/>
                  </a:lnTo>
                  <a:lnTo>
                    <a:pt x="1672" y="1327"/>
                  </a:lnTo>
                  <a:lnTo>
                    <a:pt x="1611" y="1278"/>
                  </a:lnTo>
                  <a:lnTo>
                    <a:pt x="1550" y="1278"/>
                  </a:lnTo>
                  <a:lnTo>
                    <a:pt x="1475" y="1278"/>
                  </a:lnTo>
                  <a:lnTo>
                    <a:pt x="1414" y="1278"/>
                  </a:lnTo>
                  <a:lnTo>
                    <a:pt x="1353" y="1327"/>
                  </a:lnTo>
                  <a:lnTo>
                    <a:pt x="1291" y="1364"/>
                  </a:lnTo>
                  <a:lnTo>
                    <a:pt x="1218" y="1376"/>
                  </a:lnTo>
                  <a:lnTo>
                    <a:pt x="1157" y="1327"/>
                  </a:lnTo>
                  <a:lnTo>
                    <a:pt x="1094" y="1327"/>
                  </a:lnTo>
                  <a:lnTo>
                    <a:pt x="1033" y="1278"/>
                  </a:lnTo>
                  <a:lnTo>
                    <a:pt x="960" y="1327"/>
                  </a:lnTo>
                  <a:lnTo>
                    <a:pt x="898" y="1327"/>
                  </a:lnTo>
                  <a:lnTo>
                    <a:pt x="837" y="1278"/>
                  </a:lnTo>
                  <a:lnTo>
                    <a:pt x="776" y="1241"/>
                  </a:lnTo>
                  <a:lnTo>
                    <a:pt x="701" y="1241"/>
                  </a:lnTo>
                  <a:lnTo>
                    <a:pt x="640" y="1241"/>
                  </a:lnTo>
                  <a:lnTo>
                    <a:pt x="579" y="1241"/>
                  </a:lnTo>
                  <a:lnTo>
                    <a:pt x="517" y="1241"/>
                  </a:lnTo>
                  <a:lnTo>
                    <a:pt x="481" y="1327"/>
                  </a:lnTo>
                  <a:lnTo>
                    <a:pt x="456" y="1413"/>
                  </a:lnTo>
                  <a:lnTo>
                    <a:pt x="456" y="145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26" name="Freeform 174"/>
            <p:cNvSpPr>
              <a:spLocks/>
            </p:cNvSpPr>
            <p:nvPr/>
          </p:nvSpPr>
          <p:spPr bwMode="auto">
            <a:xfrm>
              <a:off x="1292" y="1503"/>
              <a:ext cx="213" cy="192"/>
            </a:xfrm>
            <a:custGeom>
              <a:avLst/>
              <a:gdLst>
                <a:gd name="T0" fmla="*/ 0 w 638"/>
                <a:gd name="T1" fmla="*/ 0 h 578"/>
                <a:gd name="T2" fmla="*/ 0 w 638"/>
                <a:gd name="T3" fmla="*/ 0 h 578"/>
                <a:gd name="T4" fmla="*/ 0 w 638"/>
                <a:gd name="T5" fmla="*/ 0 h 578"/>
                <a:gd name="T6" fmla="*/ 0 w 638"/>
                <a:gd name="T7" fmla="*/ 0 h 578"/>
                <a:gd name="T8" fmla="*/ 0 w 638"/>
                <a:gd name="T9" fmla="*/ 0 h 578"/>
                <a:gd name="T10" fmla="*/ 0 w 638"/>
                <a:gd name="T11" fmla="*/ 0 h 578"/>
                <a:gd name="T12" fmla="*/ 0 w 638"/>
                <a:gd name="T13" fmla="*/ 0 h 578"/>
                <a:gd name="T14" fmla="*/ 0 w 638"/>
                <a:gd name="T15" fmla="*/ 0 h 578"/>
                <a:gd name="T16" fmla="*/ 0 w 638"/>
                <a:gd name="T17" fmla="*/ 0 h 578"/>
                <a:gd name="T18" fmla="*/ 0 w 638"/>
                <a:gd name="T19" fmla="*/ 0 h 578"/>
                <a:gd name="T20" fmla="*/ 0 w 638"/>
                <a:gd name="T21" fmla="*/ 0 h 578"/>
                <a:gd name="T22" fmla="*/ 0 w 638"/>
                <a:gd name="T23" fmla="*/ 0 h 578"/>
                <a:gd name="T24" fmla="*/ 0 w 638"/>
                <a:gd name="T25" fmla="*/ 0 h 578"/>
                <a:gd name="T26" fmla="*/ 0 w 638"/>
                <a:gd name="T27" fmla="*/ 0 h 578"/>
                <a:gd name="T28" fmla="*/ 0 w 638"/>
                <a:gd name="T29" fmla="*/ 0 h 578"/>
                <a:gd name="T30" fmla="*/ 0 w 638"/>
                <a:gd name="T31" fmla="*/ 0 h 578"/>
                <a:gd name="T32" fmla="*/ 0 w 638"/>
                <a:gd name="T33" fmla="*/ 0 h 578"/>
                <a:gd name="T34" fmla="*/ 0 w 638"/>
                <a:gd name="T35" fmla="*/ 0 h 578"/>
                <a:gd name="T36" fmla="*/ 0 w 638"/>
                <a:gd name="T37" fmla="*/ 0 h 578"/>
                <a:gd name="T38" fmla="*/ 0 w 638"/>
                <a:gd name="T39" fmla="*/ 0 h 578"/>
                <a:gd name="T40" fmla="*/ 0 w 638"/>
                <a:gd name="T41" fmla="*/ 0 h 578"/>
                <a:gd name="T42" fmla="*/ 0 w 638"/>
                <a:gd name="T43" fmla="*/ 0 h 578"/>
                <a:gd name="T44" fmla="*/ 0 w 638"/>
                <a:gd name="T45" fmla="*/ 0 h 578"/>
                <a:gd name="T46" fmla="*/ 0 w 638"/>
                <a:gd name="T47" fmla="*/ 0 h 578"/>
                <a:gd name="T48" fmla="*/ 0 w 638"/>
                <a:gd name="T49" fmla="*/ 0 h 578"/>
                <a:gd name="T50" fmla="*/ 0 w 638"/>
                <a:gd name="T51" fmla="*/ 0 h 578"/>
                <a:gd name="T52" fmla="*/ 0 w 638"/>
                <a:gd name="T53" fmla="*/ 0 h 578"/>
                <a:gd name="T54" fmla="*/ 0 w 638"/>
                <a:gd name="T55" fmla="*/ 0 h 578"/>
                <a:gd name="T56" fmla="*/ 0 w 638"/>
                <a:gd name="T57" fmla="*/ 0 h 578"/>
                <a:gd name="T58" fmla="*/ 0 w 638"/>
                <a:gd name="T59" fmla="*/ 0 h 578"/>
                <a:gd name="T60" fmla="*/ 0 w 638"/>
                <a:gd name="T61" fmla="*/ 0 h 578"/>
                <a:gd name="T62" fmla="*/ 0 w 638"/>
                <a:gd name="T63" fmla="*/ 0 h 578"/>
                <a:gd name="T64" fmla="*/ 0 w 638"/>
                <a:gd name="T65" fmla="*/ 0 h 578"/>
                <a:gd name="T66" fmla="*/ 0 w 638"/>
                <a:gd name="T67" fmla="*/ 0 h 578"/>
                <a:gd name="T68" fmla="*/ 0 w 638"/>
                <a:gd name="T69" fmla="*/ 0 h 578"/>
                <a:gd name="T70" fmla="*/ 0 w 638"/>
                <a:gd name="T71" fmla="*/ 0 h 578"/>
                <a:gd name="T72" fmla="*/ 0 w 638"/>
                <a:gd name="T73" fmla="*/ 0 h 578"/>
                <a:gd name="T74" fmla="*/ 0 w 638"/>
                <a:gd name="T75" fmla="*/ 0 h 578"/>
                <a:gd name="T76" fmla="*/ 0 w 638"/>
                <a:gd name="T77" fmla="*/ 0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8"/>
                <a:gd name="T118" fmla="*/ 0 h 578"/>
                <a:gd name="T119" fmla="*/ 638 w 638"/>
                <a:gd name="T120" fmla="*/ 578 h 5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8" h="578">
                  <a:moveTo>
                    <a:pt x="98" y="0"/>
                  </a:moveTo>
                  <a:lnTo>
                    <a:pt x="135" y="0"/>
                  </a:lnTo>
                  <a:lnTo>
                    <a:pt x="196" y="0"/>
                  </a:lnTo>
                  <a:lnTo>
                    <a:pt x="257" y="49"/>
                  </a:lnTo>
                  <a:lnTo>
                    <a:pt x="319" y="49"/>
                  </a:lnTo>
                  <a:lnTo>
                    <a:pt x="380" y="49"/>
                  </a:lnTo>
                  <a:lnTo>
                    <a:pt x="479" y="49"/>
                  </a:lnTo>
                  <a:lnTo>
                    <a:pt x="552" y="86"/>
                  </a:lnTo>
                  <a:lnTo>
                    <a:pt x="614" y="172"/>
                  </a:lnTo>
                  <a:lnTo>
                    <a:pt x="638" y="246"/>
                  </a:lnTo>
                  <a:lnTo>
                    <a:pt x="614" y="332"/>
                  </a:lnTo>
                  <a:lnTo>
                    <a:pt x="577" y="417"/>
                  </a:lnTo>
                  <a:lnTo>
                    <a:pt x="614" y="492"/>
                  </a:lnTo>
                  <a:lnTo>
                    <a:pt x="638" y="578"/>
                  </a:lnTo>
                  <a:lnTo>
                    <a:pt x="614" y="578"/>
                  </a:lnTo>
                  <a:lnTo>
                    <a:pt x="552" y="578"/>
                  </a:lnTo>
                  <a:lnTo>
                    <a:pt x="479" y="541"/>
                  </a:lnTo>
                  <a:lnTo>
                    <a:pt x="418" y="541"/>
                  </a:lnTo>
                  <a:lnTo>
                    <a:pt x="380" y="541"/>
                  </a:lnTo>
                  <a:lnTo>
                    <a:pt x="319" y="541"/>
                  </a:lnTo>
                  <a:lnTo>
                    <a:pt x="257" y="541"/>
                  </a:lnTo>
                  <a:lnTo>
                    <a:pt x="196" y="541"/>
                  </a:lnTo>
                  <a:lnTo>
                    <a:pt x="135" y="541"/>
                  </a:lnTo>
                  <a:lnTo>
                    <a:pt x="98" y="541"/>
                  </a:lnTo>
                  <a:lnTo>
                    <a:pt x="61" y="455"/>
                  </a:lnTo>
                  <a:lnTo>
                    <a:pt x="98" y="455"/>
                  </a:lnTo>
                  <a:lnTo>
                    <a:pt x="61" y="369"/>
                  </a:lnTo>
                  <a:lnTo>
                    <a:pt x="61" y="295"/>
                  </a:lnTo>
                  <a:lnTo>
                    <a:pt x="0" y="209"/>
                  </a:lnTo>
                  <a:lnTo>
                    <a:pt x="61" y="172"/>
                  </a:lnTo>
                  <a:lnTo>
                    <a:pt x="61" y="86"/>
                  </a:lnTo>
                  <a:lnTo>
                    <a:pt x="98" y="0"/>
                  </a:lnTo>
                  <a:close/>
                </a:path>
              </a:pathLst>
            </a:custGeom>
            <a:solidFill>
              <a:srgbClr val="99FF66"/>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27" name="Freeform 175"/>
            <p:cNvSpPr>
              <a:spLocks/>
            </p:cNvSpPr>
            <p:nvPr/>
          </p:nvSpPr>
          <p:spPr bwMode="auto">
            <a:xfrm>
              <a:off x="1292" y="1503"/>
              <a:ext cx="213" cy="192"/>
            </a:xfrm>
            <a:custGeom>
              <a:avLst/>
              <a:gdLst>
                <a:gd name="T0" fmla="*/ 0 w 638"/>
                <a:gd name="T1" fmla="*/ 0 h 578"/>
                <a:gd name="T2" fmla="*/ 0 w 638"/>
                <a:gd name="T3" fmla="*/ 0 h 578"/>
                <a:gd name="T4" fmla="*/ 0 w 638"/>
                <a:gd name="T5" fmla="*/ 0 h 578"/>
                <a:gd name="T6" fmla="*/ 0 w 638"/>
                <a:gd name="T7" fmla="*/ 0 h 578"/>
                <a:gd name="T8" fmla="*/ 0 w 638"/>
                <a:gd name="T9" fmla="*/ 0 h 578"/>
                <a:gd name="T10" fmla="*/ 0 w 638"/>
                <a:gd name="T11" fmla="*/ 0 h 578"/>
                <a:gd name="T12" fmla="*/ 0 w 638"/>
                <a:gd name="T13" fmla="*/ 0 h 578"/>
                <a:gd name="T14" fmla="*/ 0 w 638"/>
                <a:gd name="T15" fmla="*/ 0 h 578"/>
                <a:gd name="T16" fmla="*/ 0 w 638"/>
                <a:gd name="T17" fmla="*/ 0 h 578"/>
                <a:gd name="T18" fmla="*/ 0 w 638"/>
                <a:gd name="T19" fmla="*/ 0 h 578"/>
                <a:gd name="T20" fmla="*/ 0 w 638"/>
                <a:gd name="T21" fmla="*/ 0 h 578"/>
                <a:gd name="T22" fmla="*/ 0 w 638"/>
                <a:gd name="T23" fmla="*/ 0 h 578"/>
                <a:gd name="T24" fmla="*/ 0 w 638"/>
                <a:gd name="T25" fmla="*/ 0 h 578"/>
                <a:gd name="T26" fmla="*/ 0 w 638"/>
                <a:gd name="T27" fmla="*/ 0 h 578"/>
                <a:gd name="T28" fmla="*/ 0 w 638"/>
                <a:gd name="T29" fmla="*/ 0 h 578"/>
                <a:gd name="T30" fmla="*/ 0 w 638"/>
                <a:gd name="T31" fmla="*/ 0 h 578"/>
                <a:gd name="T32" fmla="*/ 0 w 638"/>
                <a:gd name="T33" fmla="*/ 0 h 578"/>
                <a:gd name="T34" fmla="*/ 0 w 638"/>
                <a:gd name="T35" fmla="*/ 0 h 578"/>
                <a:gd name="T36" fmla="*/ 0 w 638"/>
                <a:gd name="T37" fmla="*/ 0 h 578"/>
                <a:gd name="T38" fmla="*/ 0 w 638"/>
                <a:gd name="T39" fmla="*/ 0 h 578"/>
                <a:gd name="T40" fmla="*/ 0 w 638"/>
                <a:gd name="T41" fmla="*/ 0 h 578"/>
                <a:gd name="T42" fmla="*/ 0 w 638"/>
                <a:gd name="T43" fmla="*/ 0 h 578"/>
                <a:gd name="T44" fmla="*/ 0 w 638"/>
                <a:gd name="T45" fmla="*/ 0 h 578"/>
                <a:gd name="T46" fmla="*/ 0 w 638"/>
                <a:gd name="T47" fmla="*/ 0 h 578"/>
                <a:gd name="T48" fmla="*/ 0 w 638"/>
                <a:gd name="T49" fmla="*/ 0 h 578"/>
                <a:gd name="T50" fmla="*/ 0 w 638"/>
                <a:gd name="T51" fmla="*/ 0 h 578"/>
                <a:gd name="T52" fmla="*/ 0 w 638"/>
                <a:gd name="T53" fmla="*/ 0 h 578"/>
                <a:gd name="T54" fmla="*/ 0 w 638"/>
                <a:gd name="T55" fmla="*/ 0 h 578"/>
                <a:gd name="T56" fmla="*/ 0 w 638"/>
                <a:gd name="T57" fmla="*/ 0 h 578"/>
                <a:gd name="T58" fmla="*/ 0 w 638"/>
                <a:gd name="T59" fmla="*/ 0 h 578"/>
                <a:gd name="T60" fmla="*/ 0 w 638"/>
                <a:gd name="T61" fmla="*/ 0 h 578"/>
                <a:gd name="T62" fmla="*/ 0 w 638"/>
                <a:gd name="T63" fmla="*/ 0 h 578"/>
                <a:gd name="T64" fmla="*/ 0 w 638"/>
                <a:gd name="T65" fmla="*/ 0 h 578"/>
                <a:gd name="T66" fmla="*/ 0 w 638"/>
                <a:gd name="T67" fmla="*/ 0 h 578"/>
                <a:gd name="T68" fmla="*/ 0 w 638"/>
                <a:gd name="T69" fmla="*/ 0 h 578"/>
                <a:gd name="T70" fmla="*/ 0 w 638"/>
                <a:gd name="T71" fmla="*/ 0 h 578"/>
                <a:gd name="T72" fmla="*/ 0 w 638"/>
                <a:gd name="T73" fmla="*/ 0 h 578"/>
                <a:gd name="T74" fmla="*/ 0 w 638"/>
                <a:gd name="T75" fmla="*/ 0 h 578"/>
                <a:gd name="T76" fmla="*/ 0 w 638"/>
                <a:gd name="T77" fmla="*/ 0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8"/>
                <a:gd name="T118" fmla="*/ 0 h 578"/>
                <a:gd name="T119" fmla="*/ 638 w 638"/>
                <a:gd name="T120" fmla="*/ 578 h 5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8" h="578">
                  <a:moveTo>
                    <a:pt x="98" y="0"/>
                  </a:moveTo>
                  <a:lnTo>
                    <a:pt x="135" y="0"/>
                  </a:lnTo>
                  <a:lnTo>
                    <a:pt x="196" y="0"/>
                  </a:lnTo>
                  <a:lnTo>
                    <a:pt x="257" y="49"/>
                  </a:lnTo>
                  <a:lnTo>
                    <a:pt x="319" y="49"/>
                  </a:lnTo>
                  <a:lnTo>
                    <a:pt x="380" y="49"/>
                  </a:lnTo>
                  <a:lnTo>
                    <a:pt x="479" y="49"/>
                  </a:lnTo>
                  <a:lnTo>
                    <a:pt x="552" y="86"/>
                  </a:lnTo>
                  <a:lnTo>
                    <a:pt x="614" y="172"/>
                  </a:lnTo>
                  <a:lnTo>
                    <a:pt x="638" y="246"/>
                  </a:lnTo>
                  <a:lnTo>
                    <a:pt x="614" y="332"/>
                  </a:lnTo>
                  <a:lnTo>
                    <a:pt x="577" y="417"/>
                  </a:lnTo>
                  <a:lnTo>
                    <a:pt x="614" y="492"/>
                  </a:lnTo>
                  <a:lnTo>
                    <a:pt x="638" y="578"/>
                  </a:lnTo>
                  <a:lnTo>
                    <a:pt x="614" y="578"/>
                  </a:lnTo>
                  <a:lnTo>
                    <a:pt x="552" y="578"/>
                  </a:lnTo>
                  <a:lnTo>
                    <a:pt x="479" y="541"/>
                  </a:lnTo>
                  <a:lnTo>
                    <a:pt x="418" y="541"/>
                  </a:lnTo>
                  <a:lnTo>
                    <a:pt x="380" y="541"/>
                  </a:lnTo>
                  <a:lnTo>
                    <a:pt x="319" y="541"/>
                  </a:lnTo>
                  <a:lnTo>
                    <a:pt x="257" y="541"/>
                  </a:lnTo>
                  <a:lnTo>
                    <a:pt x="196" y="541"/>
                  </a:lnTo>
                  <a:lnTo>
                    <a:pt x="135" y="541"/>
                  </a:lnTo>
                  <a:lnTo>
                    <a:pt x="98" y="541"/>
                  </a:lnTo>
                  <a:lnTo>
                    <a:pt x="61" y="455"/>
                  </a:lnTo>
                  <a:lnTo>
                    <a:pt x="98" y="455"/>
                  </a:lnTo>
                  <a:lnTo>
                    <a:pt x="61" y="369"/>
                  </a:lnTo>
                  <a:lnTo>
                    <a:pt x="61" y="295"/>
                  </a:lnTo>
                  <a:lnTo>
                    <a:pt x="0" y="209"/>
                  </a:lnTo>
                  <a:lnTo>
                    <a:pt x="61" y="172"/>
                  </a:lnTo>
                  <a:lnTo>
                    <a:pt x="61" y="86"/>
                  </a:lnTo>
                  <a:lnTo>
                    <a:pt x="98" y="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28" name="Freeform 176"/>
            <p:cNvSpPr>
              <a:spLocks/>
            </p:cNvSpPr>
            <p:nvPr/>
          </p:nvSpPr>
          <p:spPr bwMode="auto">
            <a:xfrm>
              <a:off x="1337" y="1683"/>
              <a:ext cx="86" cy="82"/>
            </a:xfrm>
            <a:custGeom>
              <a:avLst/>
              <a:gdLst>
                <a:gd name="T0" fmla="*/ 0 w 258"/>
                <a:gd name="T1" fmla="*/ 0 h 246"/>
                <a:gd name="T2" fmla="*/ 0 w 258"/>
                <a:gd name="T3" fmla="*/ 0 h 246"/>
                <a:gd name="T4" fmla="*/ 0 w 258"/>
                <a:gd name="T5" fmla="*/ 0 h 246"/>
                <a:gd name="T6" fmla="*/ 0 w 258"/>
                <a:gd name="T7" fmla="*/ 0 h 246"/>
                <a:gd name="T8" fmla="*/ 0 w 258"/>
                <a:gd name="T9" fmla="*/ 0 h 246"/>
                <a:gd name="T10" fmla="*/ 0 w 258"/>
                <a:gd name="T11" fmla="*/ 0 h 246"/>
                <a:gd name="T12" fmla="*/ 0 w 258"/>
                <a:gd name="T13" fmla="*/ 0 h 246"/>
                <a:gd name="T14" fmla="*/ 0 w 258"/>
                <a:gd name="T15" fmla="*/ 0 h 246"/>
                <a:gd name="T16" fmla="*/ 0 w 258"/>
                <a:gd name="T17" fmla="*/ 0 h 246"/>
                <a:gd name="T18" fmla="*/ 0 w 258"/>
                <a:gd name="T19" fmla="*/ 0 h 246"/>
                <a:gd name="T20" fmla="*/ 0 w 258"/>
                <a:gd name="T21" fmla="*/ 0 h 246"/>
                <a:gd name="T22" fmla="*/ 0 w 258"/>
                <a:gd name="T23" fmla="*/ 0 h 246"/>
                <a:gd name="T24" fmla="*/ 0 w 258"/>
                <a:gd name="T25" fmla="*/ 0 h 246"/>
                <a:gd name="T26" fmla="*/ 0 w 258"/>
                <a:gd name="T27" fmla="*/ 0 h 246"/>
                <a:gd name="T28" fmla="*/ 0 w 258"/>
                <a:gd name="T29" fmla="*/ 0 h 246"/>
                <a:gd name="T30" fmla="*/ 0 w 258"/>
                <a:gd name="T31" fmla="*/ 0 h 246"/>
                <a:gd name="T32" fmla="*/ 0 w 258"/>
                <a:gd name="T33" fmla="*/ 0 h 246"/>
                <a:gd name="T34" fmla="*/ 0 w 258"/>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8"/>
                <a:gd name="T55" fmla="*/ 0 h 246"/>
                <a:gd name="T56" fmla="*/ 258 w 25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8" h="246">
                  <a:moveTo>
                    <a:pt x="0" y="37"/>
                  </a:moveTo>
                  <a:lnTo>
                    <a:pt x="0" y="123"/>
                  </a:lnTo>
                  <a:lnTo>
                    <a:pt x="24" y="209"/>
                  </a:lnTo>
                  <a:lnTo>
                    <a:pt x="61" y="246"/>
                  </a:lnTo>
                  <a:lnTo>
                    <a:pt x="122" y="209"/>
                  </a:lnTo>
                  <a:lnTo>
                    <a:pt x="147" y="123"/>
                  </a:lnTo>
                  <a:lnTo>
                    <a:pt x="221" y="123"/>
                  </a:lnTo>
                  <a:lnTo>
                    <a:pt x="208" y="123"/>
                  </a:lnTo>
                  <a:lnTo>
                    <a:pt x="245" y="37"/>
                  </a:lnTo>
                  <a:lnTo>
                    <a:pt x="258" y="49"/>
                  </a:lnTo>
                  <a:lnTo>
                    <a:pt x="245" y="0"/>
                  </a:lnTo>
                  <a:lnTo>
                    <a:pt x="184" y="0"/>
                  </a:lnTo>
                  <a:lnTo>
                    <a:pt x="122" y="0"/>
                  </a:lnTo>
                  <a:lnTo>
                    <a:pt x="61" y="0"/>
                  </a:lnTo>
                  <a:lnTo>
                    <a:pt x="0" y="0"/>
                  </a:lnTo>
                  <a:lnTo>
                    <a:pt x="0" y="37"/>
                  </a:lnTo>
                  <a:close/>
                </a:path>
              </a:pathLst>
            </a:custGeom>
            <a:solidFill>
              <a:srgbClr val="00A100"/>
            </a:solidFill>
            <a:ln w="9525">
              <a:noFill/>
              <a:round/>
              <a:headEnd/>
              <a:tailEnd/>
            </a:ln>
          </p:spPr>
          <p:txBody>
            <a:bodyPr/>
            <a:lstStyle/>
            <a:p>
              <a:endParaRPr lang="en-GB">
                <a:solidFill>
                  <a:prstClr val="black"/>
                </a:solidFill>
              </a:endParaRPr>
            </a:p>
          </p:txBody>
        </p:sp>
        <p:sp>
          <p:nvSpPr>
            <p:cNvPr id="56429" name="Freeform 177"/>
            <p:cNvSpPr>
              <a:spLocks/>
            </p:cNvSpPr>
            <p:nvPr/>
          </p:nvSpPr>
          <p:spPr bwMode="auto">
            <a:xfrm>
              <a:off x="1337" y="1683"/>
              <a:ext cx="86" cy="82"/>
            </a:xfrm>
            <a:custGeom>
              <a:avLst/>
              <a:gdLst>
                <a:gd name="T0" fmla="*/ 0 w 258"/>
                <a:gd name="T1" fmla="*/ 0 h 246"/>
                <a:gd name="T2" fmla="*/ 0 w 258"/>
                <a:gd name="T3" fmla="*/ 0 h 246"/>
                <a:gd name="T4" fmla="*/ 0 w 258"/>
                <a:gd name="T5" fmla="*/ 0 h 246"/>
                <a:gd name="T6" fmla="*/ 0 w 258"/>
                <a:gd name="T7" fmla="*/ 0 h 246"/>
                <a:gd name="T8" fmla="*/ 0 w 258"/>
                <a:gd name="T9" fmla="*/ 0 h 246"/>
                <a:gd name="T10" fmla="*/ 0 w 258"/>
                <a:gd name="T11" fmla="*/ 0 h 246"/>
                <a:gd name="T12" fmla="*/ 0 w 258"/>
                <a:gd name="T13" fmla="*/ 0 h 246"/>
                <a:gd name="T14" fmla="*/ 0 w 258"/>
                <a:gd name="T15" fmla="*/ 0 h 246"/>
                <a:gd name="T16" fmla="*/ 0 w 258"/>
                <a:gd name="T17" fmla="*/ 0 h 246"/>
                <a:gd name="T18" fmla="*/ 0 w 258"/>
                <a:gd name="T19" fmla="*/ 0 h 246"/>
                <a:gd name="T20" fmla="*/ 0 w 258"/>
                <a:gd name="T21" fmla="*/ 0 h 246"/>
                <a:gd name="T22" fmla="*/ 0 w 258"/>
                <a:gd name="T23" fmla="*/ 0 h 246"/>
                <a:gd name="T24" fmla="*/ 0 w 258"/>
                <a:gd name="T25" fmla="*/ 0 h 246"/>
                <a:gd name="T26" fmla="*/ 0 w 258"/>
                <a:gd name="T27" fmla="*/ 0 h 246"/>
                <a:gd name="T28" fmla="*/ 0 w 258"/>
                <a:gd name="T29" fmla="*/ 0 h 246"/>
                <a:gd name="T30" fmla="*/ 0 w 258"/>
                <a:gd name="T31" fmla="*/ 0 h 246"/>
                <a:gd name="T32" fmla="*/ 0 w 258"/>
                <a:gd name="T33" fmla="*/ 0 h 246"/>
                <a:gd name="T34" fmla="*/ 0 w 258"/>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8"/>
                <a:gd name="T55" fmla="*/ 0 h 246"/>
                <a:gd name="T56" fmla="*/ 258 w 25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8" h="246">
                  <a:moveTo>
                    <a:pt x="0" y="37"/>
                  </a:moveTo>
                  <a:lnTo>
                    <a:pt x="0" y="123"/>
                  </a:lnTo>
                  <a:lnTo>
                    <a:pt x="24" y="209"/>
                  </a:lnTo>
                  <a:lnTo>
                    <a:pt x="61" y="246"/>
                  </a:lnTo>
                  <a:lnTo>
                    <a:pt x="122" y="209"/>
                  </a:lnTo>
                  <a:lnTo>
                    <a:pt x="147" y="123"/>
                  </a:lnTo>
                  <a:lnTo>
                    <a:pt x="221" y="123"/>
                  </a:lnTo>
                  <a:lnTo>
                    <a:pt x="208" y="123"/>
                  </a:lnTo>
                  <a:lnTo>
                    <a:pt x="245" y="37"/>
                  </a:lnTo>
                  <a:lnTo>
                    <a:pt x="258" y="49"/>
                  </a:lnTo>
                  <a:lnTo>
                    <a:pt x="245" y="0"/>
                  </a:lnTo>
                  <a:lnTo>
                    <a:pt x="184" y="0"/>
                  </a:lnTo>
                  <a:lnTo>
                    <a:pt x="122" y="0"/>
                  </a:lnTo>
                  <a:lnTo>
                    <a:pt x="61" y="0"/>
                  </a:lnTo>
                  <a:lnTo>
                    <a:pt x="0" y="0"/>
                  </a:lnTo>
                  <a:lnTo>
                    <a:pt x="0" y="37"/>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30" name="Freeform 178"/>
            <p:cNvSpPr>
              <a:spLocks/>
            </p:cNvSpPr>
            <p:nvPr/>
          </p:nvSpPr>
          <p:spPr bwMode="auto">
            <a:xfrm>
              <a:off x="1431" y="1806"/>
              <a:ext cx="127" cy="151"/>
            </a:xfrm>
            <a:custGeom>
              <a:avLst/>
              <a:gdLst>
                <a:gd name="T0" fmla="*/ 0 w 381"/>
                <a:gd name="T1" fmla="*/ 0 h 455"/>
                <a:gd name="T2" fmla="*/ 0 w 381"/>
                <a:gd name="T3" fmla="*/ 0 h 455"/>
                <a:gd name="T4" fmla="*/ 0 w 381"/>
                <a:gd name="T5" fmla="*/ 0 h 455"/>
                <a:gd name="T6" fmla="*/ 0 w 381"/>
                <a:gd name="T7" fmla="*/ 0 h 455"/>
                <a:gd name="T8" fmla="*/ 0 w 381"/>
                <a:gd name="T9" fmla="*/ 0 h 455"/>
                <a:gd name="T10" fmla="*/ 0 w 381"/>
                <a:gd name="T11" fmla="*/ 0 h 455"/>
                <a:gd name="T12" fmla="*/ 0 w 381"/>
                <a:gd name="T13" fmla="*/ 0 h 455"/>
                <a:gd name="T14" fmla="*/ 0 w 381"/>
                <a:gd name="T15" fmla="*/ 0 h 455"/>
                <a:gd name="T16" fmla="*/ 0 w 381"/>
                <a:gd name="T17" fmla="*/ 0 h 455"/>
                <a:gd name="T18" fmla="*/ 0 w 381"/>
                <a:gd name="T19" fmla="*/ 0 h 455"/>
                <a:gd name="T20" fmla="*/ 0 w 381"/>
                <a:gd name="T21" fmla="*/ 0 h 455"/>
                <a:gd name="T22" fmla="*/ 0 w 381"/>
                <a:gd name="T23" fmla="*/ 0 h 455"/>
                <a:gd name="T24" fmla="*/ 0 w 381"/>
                <a:gd name="T25" fmla="*/ 0 h 455"/>
                <a:gd name="T26" fmla="*/ 0 w 381"/>
                <a:gd name="T27" fmla="*/ 0 h 455"/>
                <a:gd name="T28" fmla="*/ 0 w 381"/>
                <a:gd name="T29" fmla="*/ 0 h 455"/>
                <a:gd name="T30" fmla="*/ 0 w 381"/>
                <a:gd name="T31" fmla="*/ 0 h 455"/>
                <a:gd name="T32" fmla="*/ 0 w 381"/>
                <a:gd name="T33" fmla="*/ 0 h 455"/>
                <a:gd name="T34" fmla="*/ 0 w 381"/>
                <a:gd name="T35" fmla="*/ 0 h 455"/>
                <a:gd name="T36" fmla="*/ 0 w 381"/>
                <a:gd name="T37" fmla="*/ 0 h 455"/>
                <a:gd name="T38" fmla="*/ 0 w 381"/>
                <a:gd name="T39" fmla="*/ 0 h 455"/>
                <a:gd name="T40" fmla="*/ 0 w 381"/>
                <a:gd name="T41" fmla="*/ 0 h 455"/>
                <a:gd name="T42" fmla="*/ 0 w 381"/>
                <a:gd name="T43" fmla="*/ 0 h 455"/>
                <a:gd name="T44" fmla="*/ 0 w 381"/>
                <a:gd name="T45" fmla="*/ 0 h 455"/>
                <a:gd name="T46" fmla="*/ 0 w 381"/>
                <a:gd name="T47" fmla="*/ 0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1"/>
                <a:gd name="T73" fmla="*/ 0 h 455"/>
                <a:gd name="T74" fmla="*/ 381 w 381"/>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1" h="455">
                  <a:moveTo>
                    <a:pt x="257" y="418"/>
                  </a:moveTo>
                  <a:lnTo>
                    <a:pt x="257" y="418"/>
                  </a:lnTo>
                  <a:lnTo>
                    <a:pt x="319" y="381"/>
                  </a:lnTo>
                  <a:lnTo>
                    <a:pt x="381" y="295"/>
                  </a:lnTo>
                  <a:lnTo>
                    <a:pt x="381" y="209"/>
                  </a:lnTo>
                  <a:lnTo>
                    <a:pt x="381" y="172"/>
                  </a:lnTo>
                  <a:lnTo>
                    <a:pt x="356" y="86"/>
                  </a:lnTo>
                  <a:lnTo>
                    <a:pt x="343" y="74"/>
                  </a:lnTo>
                  <a:lnTo>
                    <a:pt x="319" y="25"/>
                  </a:lnTo>
                  <a:lnTo>
                    <a:pt x="306" y="0"/>
                  </a:lnTo>
                  <a:lnTo>
                    <a:pt x="257" y="0"/>
                  </a:lnTo>
                  <a:lnTo>
                    <a:pt x="196" y="13"/>
                  </a:lnTo>
                  <a:lnTo>
                    <a:pt x="122" y="62"/>
                  </a:lnTo>
                  <a:lnTo>
                    <a:pt x="61" y="98"/>
                  </a:lnTo>
                  <a:lnTo>
                    <a:pt x="36" y="172"/>
                  </a:lnTo>
                  <a:lnTo>
                    <a:pt x="0" y="209"/>
                  </a:lnTo>
                  <a:lnTo>
                    <a:pt x="36" y="295"/>
                  </a:lnTo>
                  <a:lnTo>
                    <a:pt x="98" y="332"/>
                  </a:lnTo>
                  <a:lnTo>
                    <a:pt x="134" y="418"/>
                  </a:lnTo>
                  <a:lnTo>
                    <a:pt x="196" y="455"/>
                  </a:lnTo>
                  <a:lnTo>
                    <a:pt x="257" y="455"/>
                  </a:lnTo>
                  <a:lnTo>
                    <a:pt x="282" y="455"/>
                  </a:lnTo>
                  <a:lnTo>
                    <a:pt x="257" y="418"/>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31" name="Freeform 179"/>
            <p:cNvSpPr>
              <a:spLocks/>
            </p:cNvSpPr>
            <p:nvPr/>
          </p:nvSpPr>
          <p:spPr bwMode="auto">
            <a:xfrm>
              <a:off x="1431" y="1806"/>
              <a:ext cx="127" cy="151"/>
            </a:xfrm>
            <a:custGeom>
              <a:avLst/>
              <a:gdLst>
                <a:gd name="T0" fmla="*/ 0 w 381"/>
                <a:gd name="T1" fmla="*/ 0 h 455"/>
                <a:gd name="T2" fmla="*/ 0 w 381"/>
                <a:gd name="T3" fmla="*/ 0 h 455"/>
                <a:gd name="T4" fmla="*/ 0 w 381"/>
                <a:gd name="T5" fmla="*/ 0 h 455"/>
                <a:gd name="T6" fmla="*/ 0 w 381"/>
                <a:gd name="T7" fmla="*/ 0 h 455"/>
                <a:gd name="T8" fmla="*/ 0 w 381"/>
                <a:gd name="T9" fmla="*/ 0 h 455"/>
                <a:gd name="T10" fmla="*/ 0 w 381"/>
                <a:gd name="T11" fmla="*/ 0 h 455"/>
                <a:gd name="T12" fmla="*/ 0 w 381"/>
                <a:gd name="T13" fmla="*/ 0 h 455"/>
                <a:gd name="T14" fmla="*/ 0 w 381"/>
                <a:gd name="T15" fmla="*/ 0 h 455"/>
                <a:gd name="T16" fmla="*/ 0 w 381"/>
                <a:gd name="T17" fmla="*/ 0 h 455"/>
                <a:gd name="T18" fmla="*/ 0 w 381"/>
                <a:gd name="T19" fmla="*/ 0 h 455"/>
                <a:gd name="T20" fmla="*/ 0 w 381"/>
                <a:gd name="T21" fmla="*/ 0 h 455"/>
                <a:gd name="T22" fmla="*/ 0 w 381"/>
                <a:gd name="T23" fmla="*/ 0 h 455"/>
                <a:gd name="T24" fmla="*/ 0 w 381"/>
                <a:gd name="T25" fmla="*/ 0 h 455"/>
                <a:gd name="T26" fmla="*/ 0 w 381"/>
                <a:gd name="T27" fmla="*/ 0 h 455"/>
                <a:gd name="T28" fmla="*/ 0 w 381"/>
                <a:gd name="T29" fmla="*/ 0 h 455"/>
                <a:gd name="T30" fmla="*/ 0 w 381"/>
                <a:gd name="T31" fmla="*/ 0 h 455"/>
                <a:gd name="T32" fmla="*/ 0 w 381"/>
                <a:gd name="T33" fmla="*/ 0 h 455"/>
                <a:gd name="T34" fmla="*/ 0 w 381"/>
                <a:gd name="T35" fmla="*/ 0 h 455"/>
                <a:gd name="T36" fmla="*/ 0 w 381"/>
                <a:gd name="T37" fmla="*/ 0 h 455"/>
                <a:gd name="T38" fmla="*/ 0 w 381"/>
                <a:gd name="T39" fmla="*/ 0 h 455"/>
                <a:gd name="T40" fmla="*/ 0 w 381"/>
                <a:gd name="T41" fmla="*/ 0 h 455"/>
                <a:gd name="T42" fmla="*/ 0 w 381"/>
                <a:gd name="T43" fmla="*/ 0 h 455"/>
                <a:gd name="T44" fmla="*/ 0 w 381"/>
                <a:gd name="T45" fmla="*/ 0 h 455"/>
                <a:gd name="T46" fmla="*/ 0 w 381"/>
                <a:gd name="T47" fmla="*/ 0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1"/>
                <a:gd name="T73" fmla="*/ 0 h 455"/>
                <a:gd name="T74" fmla="*/ 381 w 381"/>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1" h="455">
                  <a:moveTo>
                    <a:pt x="257" y="418"/>
                  </a:moveTo>
                  <a:lnTo>
                    <a:pt x="257" y="418"/>
                  </a:lnTo>
                  <a:lnTo>
                    <a:pt x="319" y="381"/>
                  </a:lnTo>
                  <a:lnTo>
                    <a:pt x="381" y="295"/>
                  </a:lnTo>
                  <a:lnTo>
                    <a:pt x="381" y="209"/>
                  </a:lnTo>
                  <a:lnTo>
                    <a:pt x="381" y="172"/>
                  </a:lnTo>
                  <a:lnTo>
                    <a:pt x="356" y="86"/>
                  </a:lnTo>
                  <a:lnTo>
                    <a:pt x="343" y="74"/>
                  </a:lnTo>
                  <a:lnTo>
                    <a:pt x="319" y="25"/>
                  </a:lnTo>
                  <a:lnTo>
                    <a:pt x="306" y="0"/>
                  </a:lnTo>
                  <a:lnTo>
                    <a:pt x="257" y="0"/>
                  </a:lnTo>
                  <a:lnTo>
                    <a:pt x="196" y="13"/>
                  </a:lnTo>
                  <a:lnTo>
                    <a:pt x="122" y="62"/>
                  </a:lnTo>
                  <a:lnTo>
                    <a:pt x="61" y="98"/>
                  </a:lnTo>
                  <a:lnTo>
                    <a:pt x="36" y="172"/>
                  </a:lnTo>
                  <a:lnTo>
                    <a:pt x="0" y="209"/>
                  </a:lnTo>
                  <a:lnTo>
                    <a:pt x="36" y="295"/>
                  </a:lnTo>
                  <a:lnTo>
                    <a:pt x="98" y="332"/>
                  </a:lnTo>
                  <a:lnTo>
                    <a:pt x="134" y="418"/>
                  </a:lnTo>
                  <a:lnTo>
                    <a:pt x="196" y="455"/>
                  </a:lnTo>
                  <a:lnTo>
                    <a:pt x="257" y="455"/>
                  </a:lnTo>
                  <a:lnTo>
                    <a:pt x="282" y="455"/>
                  </a:lnTo>
                  <a:lnTo>
                    <a:pt x="257" y="41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32" name="Freeform 180"/>
            <p:cNvSpPr>
              <a:spLocks/>
            </p:cNvSpPr>
            <p:nvPr/>
          </p:nvSpPr>
          <p:spPr bwMode="auto">
            <a:xfrm>
              <a:off x="1517" y="1871"/>
              <a:ext cx="180" cy="201"/>
            </a:xfrm>
            <a:custGeom>
              <a:avLst/>
              <a:gdLst>
                <a:gd name="T0" fmla="*/ 0 w 541"/>
                <a:gd name="T1" fmla="*/ 0 h 602"/>
                <a:gd name="T2" fmla="*/ 0 w 541"/>
                <a:gd name="T3" fmla="*/ 0 h 602"/>
                <a:gd name="T4" fmla="*/ 0 w 541"/>
                <a:gd name="T5" fmla="*/ 0 h 602"/>
                <a:gd name="T6" fmla="*/ 0 w 541"/>
                <a:gd name="T7" fmla="*/ 0 h 602"/>
                <a:gd name="T8" fmla="*/ 0 w 541"/>
                <a:gd name="T9" fmla="*/ 0 h 602"/>
                <a:gd name="T10" fmla="*/ 0 w 541"/>
                <a:gd name="T11" fmla="*/ 0 h 602"/>
                <a:gd name="T12" fmla="*/ 0 w 541"/>
                <a:gd name="T13" fmla="*/ 0 h 602"/>
                <a:gd name="T14" fmla="*/ 0 w 541"/>
                <a:gd name="T15" fmla="*/ 0 h 602"/>
                <a:gd name="T16" fmla="*/ 0 w 541"/>
                <a:gd name="T17" fmla="*/ 0 h 602"/>
                <a:gd name="T18" fmla="*/ 0 w 541"/>
                <a:gd name="T19" fmla="*/ 0 h 602"/>
                <a:gd name="T20" fmla="*/ 0 w 541"/>
                <a:gd name="T21" fmla="*/ 0 h 602"/>
                <a:gd name="T22" fmla="*/ 0 w 541"/>
                <a:gd name="T23" fmla="*/ 0 h 602"/>
                <a:gd name="T24" fmla="*/ 0 w 541"/>
                <a:gd name="T25" fmla="*/ 0 h 602"/>
                <a:gd name="T26" fmla="*/ 0 w 541"/>
                <a:gd name="T27" fmla="*/ 0 h 602"/>
                <a:gd name="T28" fmla="*/ 0 w 541"/>
                <a:gd name="T29" fmla="*/ 0 h 602"/>
                <a:gd name="T30" fmla="*/ 0 w 541"/>
                <a:gd name="T31" fmla="*/ 0 h 602"/>
                <a:gd name="T32" fmla="*/ 0 w 541"/>
                <a:gd name="T33" fmla="*/ 0 h 602"/>
                <a:gd name="T34" fmla="*/ 0 w 541"/>
                <a:gd name="T35" fmla="*/ 0 h 602"/>
                <a:gd name="T36" fmla="*/ 0 w 541"/>
                <a:gd name="T37" fmla="*/ 0 h 602"/>
                <a:gd name="T38" fmla="*/ 0 w 541"/>
                <a:gd name="T39" fmla="*/ 0 h 602"/>
                <a:gd name="T40" fmla="*/ 0 w 541"/>
                <a:gd name="T41" fmla="*/ 0 h 602"/>
                <a:gd name="T42" fmla="*/ 0 w 541"/>
                <a:gd name="T43" fmla="*/ 0 h 602"/>
                <a:gd name="T44" fmla="*/ 0 w 541"/>
                <a:gd name="T45" fmla="*/ 0 h 602"/>
                <a:gd name="T46" fmla="*/ 0 w 541"/>
                <a:gd name="T47" fmla="*/ 0 h 602"/>
                <a:gd name="T48" fmla="*/ 0 w 541"/>
                <a:gd name="T49" fmla="*/ 0 h 602"/>
                <a:gd name="T50" fmla="*/ 0 w 541"/>
                <a:gd name="T51" fmla="*/ 0 h 602"/>
                <a:gd name="T52" fmla="*/ 0 w 541"/>
                <a:gd name="T53" fmla="*/ 0 h 602"/>
                <a:gd name="T54" fmla="*/ 0 w 541"/>
                <a:gd name="T55" fmla="*/ 0 h 602"/>
                <a:gd name="T56" fmla="*/ 0 w 541"/>
                <a:gd name="T57" fmla="*/ 0 h 602"/>
                <a:gd name="T58" fmla="*/ 0 w 541"/>
                <a:gd name="T59" fmla="*/ 0 h 602"/>
                <a:gd name="T60" fmla="*/ 0 w 541"/>
                <a:gd name="T61" fmla="*/ 0 h 602"/>
                <a:gd name="T62" fmla="*/ 0 w 541"/>
                <a:gd name="T63" fmla="*/ 0 h 602"/>
                <a:gd name="T64" fmla="*/ 0 w 541"/>
                <a:gd name="T65" fmla="*/ 0 h 602"/>
                <a:gd name="T66" fmla="*/ 0 w 541"/>
                <a:gd name="T67" fmla="*/ 0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602"/>
                <a:gd name="T104" fmla="*/ 541 w 541"/>
                <a:gd name="T105" fmla="*/ 602 h 6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602">
                  <a:moveTo>
                    <a:pt x="0" y="221"/>
                  </a:moveTo>
                  <a:lnTo>
                    <a:pt x="0" y="221"/>
                  </a:lnTo>
                  <a:lnTo>
                    <a:pt x="62" y="184"/>
                  </a:lnTo>
                  <a:lnTo>
                    <a:pt x="124" y="98"/>
                  </a:lnTo>
                  <a:lnTo>
                    <a:pt x="124" y="12"/>
                  </a:lnTo>
                  <a:lnTo>
                    <a:pt x="124" y="0"/>
                  </a:lnTo>
                  <a:lnTo>
                    <a:pt x="160" y="0"/>
                  </a:lnTo>
                  <a:lnTo>
                    <a:pt x="222" y="12"/>
                  </a:lnTo>
                  <a:lnTo>
                    <a:pt x="295" y="73"/>
                  </a:lnTo>
                  <a:lnTo>
                    <a:pt x="320" y="98"/>
                  </a:lnTo>
                  <a:lnTo>
                    <a:pt x="320" y="123"/>
                  </a:lnTo>
                  <a:lnTo>
                    <a:pt x="394" y="159"/>
                  </a:lnTo>
                  <a:lnTo>
                    <a:pt x="455" y="184"/>
                  </a:lnTo>
                  <a:lnTo>
                    <a:pt x="455" y="135"/>
                  </a:lnTo>
                  <a:lnTo>
                    <a:pt x="455" y="184"/>
                  </a:lnTo>
                  <a:lnTo>
                    <a:pt x="480" y="258"/>
                  </a:lnTo>
                  <a:lnTo>
                    <a:pt x="455" y="258"/>
                  </a:lnTo>
                  <a:lnTo>
                    <a:pt x="492" y="307"/>
                  </a:lnTo>
                  <a:lnTo>
                    <a:pt x="517" y="381"/>
                  </a:lnTo>
                  <a:lnTo>
                    <a:pt x="517" y="467"/>
                  </a:lnTo>
                  <a:lnTo>
                    <a:pt x="541" y="553"/>
                  </a:lnTo>
                  <a:lnTo>
                    <a:pt x="541" y="602"/>
                  </a:lnTo>
                  <a:lnTo>
                    <a:pt x="517" y="553"/>
                  </a:lnTo>
                  <a:lnTo>
                    <a:pt x="455" y="553"/>
                  </a:lnTo>
                  <a:lnTo>
                    <a:pt x="381" y="553"/>
                  </a:lnTo>
                  <a:lnTo>
                    <a:pt x="320" y="553"/>
                  </a:lnTo>
                  <a:lnTo>
                    <a:pt x="258" y="516"/>
                  </a:lnTo>
                  <a:lnTo>
                    <a:pt x="197" y="467"/>
                  </a:lnTo>
                  <a:lnTo>
                    <a:pt x="160" y="381"/>
                  </a:lnTo>
                  <a:lnTo>
                    <a:pt x="160" y="343"/>
                  </a:lnTo>
                  <a:lnTo>
                    <a:pt x="99" y="307"/>
                  </a:lnTo>
                  <a:lnTo>
                    <a:pt x="25" y="258"/>
                  </a:lnTo>
                  <a:lnTo>
                    <a:pt x="0" y="221"/>
                  </a:lnTo>
                  <a:close/>
                </a:path>
              </a:pathLst>
            </a:custGeom>
            <a:solidFill>
              <a:schemeClr val="accent2"/>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33" name="Freeform 181"/>
            <p:cNvSpPr>
              <a:spLocks/>
            </p:cNvSpPr>
            <p:nvPr/>
          </p:nvSpPr>
          <p:spPr bwMode="auto">
            <a:xfrm>
              <a:off x="1517" y="1871"/>
              <a:ext cx="180" cy="201"/>
            </a:xfrm>
            <a:custGeom>
              <a:avLst/>
              <a:gdLst>
                <a:gd name="T0" fmla="*/ 0 w 541"/>
                <a:gd name="T1" fmla="*/ 0 h 602"/>
                <a:gd name="T2" fmla="*/ 0 w 541"/>
                <a:gd name="T3" fmla="*/ 0 h 602"/>
                <a:gd name="T4" fmla="*/ 0 w 541"/>
                <a:gd name="T5" fmla="*/ 0 h 602"/>
                <a:gd name="T6" fmla="*/ 0 w 541"/>
                <a:gd name="T7" fmla="*/ 0 h 602"/>
                <a:gd name="T8" fmla="*/ 0 w 541"/>
                <a:gd name="T9" fmla="*/ 0 h 602"/>
                <a:gd name="T10" fmla="*/ 0 w 541"/>
                <a:gd name="T11" fmla="*/ 0 h 602"/>
                <a:gd name="T12" fmla="*/ 0 w 541"/>
                <a:gd name="T13" fmla="*/ 0 h 602"/>
                <a:gd name="T14" fmla="*/ 0 w 541"/>
                <a:gd name="T15" fmla="*/ 0 h 602"/>
                <a:gd name="T16" fmla="*/ 0 w 541"/>
                <a:gd name="T17" fmla="*/ 0 h 602"/>
                <a:gd name="T18" fmla="*/ 0 w 541"/>
                <a:gd name="T19" fmla="*/ 0 h 602"/>
                <a:gd name="T20" fmla="*/ 0 w 541"/>
                <a:gd name="T21" fmla="*/ 0 h 602"/>
                <a:gd name="T22" fmla="*/ 0 w 541"/>
                <a:gd name="T23" fmla="*/ 0 h 602"/>
                <a:gd name="T24" fmla="*/ 0 w 541"/>
                <a:gd name="T25" fmla="*/ 0 h 602"/>
                <a:gd name="T26" fmla="*/ 0 w 541"/>
                <a:gd name="T27" fmla="*/ 0 h 602"/>
                <a:gd name="T28" fmla="*/ 0 w 541"/>
                <a:gd name="T29" fmla="*/ 0 h 602"/>
                <a:gd name="T30" fmla="*/ 0 w 541"/>
                <a:gd name="T31" fmla="*/ 0 h 602"/>
                <a:gd name="T32" fmla="*/ 0 w 541"/>
                <a:gd name="T33" fmla="*/ 0 h 602"/>
                <a:gd name="T34" fmla="*/ 0 w 541"/>
                <a:gd name="T35" fmla="*/ 0 h 602"/>
                <a:gd name="T36" fmla="*/ 0 w 541"/>
                <a:gd name="T37" fmla="*/ 0 h 602"/>
                <a:gd name="T38" fmla="*/ 0 w 541"/>
                <a:gd name="T39" fmla="*/ 0 h 602"/>
                <a:gd name="T40" fmla="*/ 0 w 541"/>
                <a:gd name="T41" fmla="*/ 0 h 602"/>
                <a:gd name="T42" fmla="*/ 0 w 541"/>
                <a:gd name="T43" fmla="*/ 0 h 602"/>
                <a:gd name="T44" fmla="*/ 0 w 541"/>
                <a:gd name="T45" fmla="*/ 0 h 602"/>
                <a:gd name="T46" fmla="*/ 0 w 541"/>
                <a:gd name="T47" fmla="*/ 0 h 602"/>
                <a:gd name="T48" fmla="*/ 0 w 541"/>
                <a:gd name="T49" fmla="*/ 0 h 602"/>
                <a:gd name="T50" fmla="*/ 0 w 541"/>
                <a:gd name="T51" fmla="*/ 0 h 602"/>
                <a:gd name="T52" fmla="*/ 0 w 541"/>
                <a:gd name="T53" fmla="*/ 0 h 602"/>
                <a:gd name="T54" fmla="*/ 0 w 541"/>
                <a:gd name="T55" fmla="*/ 0 h 602"/>
                <a:gd name="T56" fmla="*/ 0 w 541"/>
                <a:gd name="T57" fmla="*/ 0 h 602"/>
                <a:gd name="T58" fmla="*/ 0 w 541"/>
                <a:gd name="T59" fmla="*/ 0 h 602"/>
                <a:gd name="T60" fmla="*/ 0 w 541"/>
                <a:gd name="T61" fmla="*/ 0 h 602"/>
                <a:gd name="T62" fmla="*/ 0 w 541"/>
                <a:gd name="T63" fmla="*/ 0 h 602"/>
                <a:gd name="T64" fmla="*/ 0 w 541"/>
                <a:gd name="T65" fmla="*/ 0 h 602"/>
                <a:gd name="T66" fmla="*/ 0 w 541"/>
                <a:gd name="T67" fmla="*/ 0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602"/>
                <a:gd name="T104" fmla="*/ 541 w 541"/>
                <a:gd name="T105" fmla="*/ 602 h 6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602">
                  <a:moveTo>
                    <a:pt x="0" y="221"/>
                  </a:moveTo>
                  <a:lnTo>
                    <a:pt x="0" y="221"/>
                  </a:lnTo>
                  <a:lnTo>
                    <a:pt x="62" y="184"/>
                  </a:lnTo>
                  <a:lnTo>
                    <a:pt x="124" y="98"/>
                  </a:lnTo>
                  <a:lnTo>
                    <a:pt x="124" y="12"/>
                  </a:lnTo>
                  <a:lnTo>
                    <a:pt x="124" y="0"/>
                  </a:lnTo>
                  <a:lnTo>
                    <a:pt x="160" y="0"/>
                  </a:lnTo>
                  <a:lnTo>
                    <a:pt x="222" y="12"/>
                  </a:lnTo>
                  <a:lnTo>
                    <a:pt x="295" y="73"/>
                  </a:lnTo>
                  <a:lnTo>
                    <a:pt x="320" y="98"/>
                  </a:lnTo>
                  <a:lnTo>
                    <a:pt x="320" y="123"/>
                  </a:lnTo>
                  <a:lnTo>
                    <a:pt x="394" y="159"/>
                  </a:lnTo>
                  <a:lnTo>
                    <a:pt x="455" y="184"/>
                  </a:lnTo>
                  <a:lnTo>
                    <a:pt x="455" y="135"/>
                  </a:lnTo>
                  <a:lnTo>
                    <a:pt x="455" y="184"/>
                  </a:lnTo>
                  <a:lnTo>
                    <a:pt x="480" y="258"/>
                  </a:lnTo>
                  <a:lnTo>
                    <a:pt x="455" y="258"/>
                  </a:lnTo>
                  <a:lnTo>
                    <a:pt x="492" y="307"/>
                  </a:lnTo>
                  <a:lnTo>
                    <a:pt x="517" y="381"/>
                  </a:lnTo>
                  <a:lnTo>
                    <a:pt x="517" y="467"/>
                  </a:lnTo>
                  <a:lnTo>
                    <a:pt x="541" y="553"/>
                  </a:lnTo>
                  <a:lnTo>
                    <a:pt x="541" y="602"/>
                  </a:lnTo>
                  <a:lnTo>
                    <a:pt x="517" y="553"/>
                  </a:lnTo>
                  <a:lnTo>
                    <a:pt x="455" y="553"/>
                  </a:lnTo>
                  <a:lnTo>
                    <a:pt x="381" y="553"/>
                  </a:lnTo>
                  <a:lnTo>
                    <a:pt x="320" y="553"/>
                  </a:lnTo>
                  <a:lnTo>
                    <a:pt x="258" y="516"/>
                  </a:lnTo>
                  <a:lnTo>
                    <a:pt x="197" y="467"/>
                  </a:lnTo>
                  <a:lnTo>
                    <a:pt x="160" y="381"/>
                  </a:lnTo>
                  <a:lnTo>
                    <a:pt x="160" y="343"/>
                  </a:lnTo>
                  <a:lnTo>
                    <a:pt x="99" y="307"/>
                  </a:lnTo>
                  <a:lnTo>
                    <a:pt x="25" y="258"/>
                  </a:lnTo>
                  <a:lnTo>
                    <a:pt x="0" y="221"/>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34" name="Freeform 182"/>
            <p:cNvSpPr>
              <a:spLocks/>
            </p:cNvSpPr>
            <p:nvPr/>
          </p:nvSpPr>
          <p:spPr bwMode="auto">
            <a:xfrm>
              <a:off x="1669" y="1794"/>
              <a:ext cx="254" cy="278"/>
            </a:xfrm>
            <a:custGeom>
              <a:avLst/>
              <a:gdLst>
                <a:gd name="T0" fmla="*/ 0 w 763"/>
                <a:gd name="T1" fmla="*/ 0 h 835"/>
                <a:gd name="T2" fmla="*/ 0 w 763"/>
                <a:gd name="T3" fmla="*/ 0 h 835"/>
                <a:gd name="T4" fmla="*/ 0 w 763"/>
                <a:gd name="T5" fmla="*/ 0 h 835"/>
                <a:gd name="T6" fmla="*/ 0 w 763"/>
                <a:gd name="T7" fmla="*/ 0 h 835"/>
                <a:gd name="T8" fmla="*/ 0 w 763"/>
                <a:gd name="T9" fmla="*/ 0 h 835"/>
                <a:gd name="T10" fmla="*/ 0 w 763"/>
                <a:gd name="T11" fmla="*/ 0 h 835"/>
                <a:gd name="T12" fmla="*/ 0 w 763"/>
                <a:gd name="T13" fmla="*/ 0 h 835"/>
                <a:gd name="T14" fmla="*/ 0 w 763"/>
                <a:gd name="T15" fmla="*/ 0 h 835"/>
                <a:gd name="T16" fmla="*/ 0 w 763"/>
                <a:gd name="T17" fmla="*/ 0 h 835"/>
                <a:gd name="T18" fmla="*/ 0 w 763"/>
                <a:gd name="T19" fmla="*/ 0 h 835"/>
                <a:gd name="T20" fmla="*/ 0 w 763"/>
                <a:gd name="T21" fmla="*/ 0 h 835"/>
                <a:gd name="T22" fmla="*/ 0 w 763"/>
                <a:gd name="T23" fmla="*/ 0 h 835"/>
                <a:gd name="T24" fmla="*/ 0 w 763"/>
                <a:gd name="T25" fmla="*/ 0 h 835"/>
                <a:gd name="T26" fmla="*/ 0 w 763"/>
                <a:gd name="T27" fmla="*/ 0 h 835"/>
                <a:gd name="T28" fmla="*/ 0 w 763"/>
                <a:gd name="T29" fmla="*/ 0 h 835"/>
                <a:gd name="T30" fmla="*/ 0 w 763"/>
                <a:gd name="T31" fmla="*/ 0 h 835"/>
                <a:gd name="T32" fmla="*/ 0 w 763"/>
                <a:gd name="T33" fmla="*/ 0 h 835"/>
                <a:gd name="T34" fmla="*/ 0 w 763"/>
                <a:gd name="T35" fmla="*/ 0 h 835"/>
                <a:gd name="T36" fmla="*/ 0 w 763"/>
                <a:gd name="T37" fmla="*/ 0 h 835"/>
                <a:gd name="T38" fmla="*/ 0 w 763"/>
                <a:gd name="T39" fmla="*/ 0 h 835"/>
                <a:gd name="T40" fmla="*/ 0 w 763"/>
                <a:gd name="T41" fmla="*/ 0 h 835"/>
                <a:gd name="T42" fmla="*/ 0 w 763"/>
                <a:gd name="T43" fmla="*/ 0 h 835"/>
                <a:gd name="T44" fmla="*/ 0 w 763"/>
                <a:gd name="T45" fmla="*/ 0 h 835"/>
                <a:gd name="T46" fmla="*/ 0 w 763"/>
                <a:gd name="T47" fmla="*/ 0 h 835"/>
                <a:gd name="T48" fmla="*/ 0 w 763"/>
                <a:gd name="T49" fmla="*/ 0 h 835"/>
                <a:gd name="T50" fmla="*/ 0 w 763"/>
                <a:gd name="T51" fmla="*/ 0 h 835"/>
                <a:gd name="T52" fmla="*/ 0 w 763"/>
                <a:gd name="T53" fmla="*/ 0 h 835"/>
                <a:gd name="T54" fmla="*/ 0 w 763"/>
                <a:gd name="T55" fmla="*/ 0 h 835"/>
                <a:gd name="T56" fmla="*/ 0 w 763"/>
                <a:gd name="T57" fmla="*/ 0 h 835"/>
                <a:gd name="T58" fmla="*/ 0 w 763"/>
                <a:gd name="T59" fmla="*/ 0 h 835"/>
                <a:gd name="T60" fmla="*/ 0 w 763"/>
                <a:gd name="T61" fmla="*/ 0 h 835"/>
                <a:gd name="T62" fmla="*/ 0 w 763"/>
                <a:gd name="T63" fmla="*/ 0 h 835"/>
                <a:gd name="T64" fmla="*/ 0 w 763"/>
                <a:gd name="T65" fmla="*/ 0 h 835"/>
                <a:gd name="T66" fmla="*/ 0 w 763"/>
                <a:gd name="T67" fmla="*/ 0 h 835"/>
                <a:gd name="T68" fmla="*/ 0 w 763"/>
                <a:gd name="T69" fmla="*/ 0 h 835"/>
                <a:gd name="T70" fmla="*/ 0 w 763"/>
                <a:gd name="T71" fmla="*/ 0 h 835"/>
                <a:gd name="T72" fmla="*/ 0 w 763"/>
                <a:gd name="T73" fmla="*/ 0 h 835"/>
                <a:gd name="T74" fmla="*/ 0 w 763"/>
                <a:gd name="T75" fmla="*/ 0 h 835"/>
                <a:gd name="T76" fmla="*/ 0 w 763"/>
                <a:gd name="T77" fmla="*/ 0 h 835"/>
                <a:gd name="T78" fmla="*/ 0 w 763"/>
                <a:gd name="T79" fmla="*/ 0 h 835"/>
                <a:gd name="T80" fmla="*/ 0 w 763"/>
                <a:gd name="T81" fmla="*/ 0 h 835"/>
                <a:gd name="T82" fmla="*/ 0 w 763"/>
                <a:gd name="T83" fmla="*/ 0 h 835"/>
                <a:gd name="T84" fmla="*/ 0 w 763"/>
                <a:gd name="T85" fmla="*/ 0 h 835"/>
                <a:gd name="T86" fmla="*/ 0 w 763"/>
                <a:gd name="T87" fmla="*/ 0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3"/>
                <a:gd name="T133" fmla="*/ 0 h 835"/>
                <a:gd name="T134" fmla="*/ 763 w 763"/>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3" h="835">
                  <a:moveTo>
                    <a:pt x="0" y="368"/>
                  </a:moveTo>
                  <a:lnTo>
                    <a:pt x="0" y="368"/>
                  </a:lnTo>
                  <a:lnTo>
                    <a:pt x="0" y="282"/>
                  </a:lnTo>
                  <a:lnTo>
                    <a:pt x="25" y="208"/>
                  </a:lnTo>
                  <a:lnTo>
                    <a:pt x="0" y="122"/>
                  </a:lnTo>
                  <a:lnTo>
                    <a:pt x="0" y="36"/>
                  </a:lnTo>
                  <a:lnTo>
                    <a:pt x="62" y="0"/>
                  </a:lnTo>
                  <a:lnTo>
                    <a:pt x="123" y="36"/>
                  </a:lnTo>
                  <a:lnTo>
                    <a:pt x="184" y="36"/>
                  </a:lnTo>
                  <a:lnTo>
                    <a:pt x="259" y="36"/>
                  </a:lnTo>
                  <a:lnTo>
                    <a:pt x="320" y="0"/>
                  </a:lnTo>
                  <a:lnTo>
                    <a:pt x="381" y="0"/>
                  </a:lnTo>
                  <a:lnTo>
                    <a:pt x="418" y="86"/>
                  </a:lnTo>
                  <a:lnTo>
                    <a:pt x="479" y="86"/>
                  </a:lnTo>
                  <a:lnTo>
                    <a:pt x="541" y="86"/>
                  </a:lnTo>
                  <a:lnTo>
                    <a:pt x="602" y="86"/>
                  </a:lnTo>
                  <a:lnTo>
                    <a:pt x="640" y="86"/>
                  </a:lnTo>
                  <a:lnTo>
                    <a:pt x="701" y="86"/>
                  </a:lnTo>
                  <a:lnTo>
                    <a:pt x="738" y="86"/>
                  </a:lnTo>
                  <a:lnTo>
                    <a:pt x="763" y="122"/>
                  </a:lnTo>
                  <a:lnTo>
                    <a:pt x="763" y="208"/>
                  </a:lnTo>
                  <a:lnTo>
                    <a:pt x="763" y="282"/>
                  </a:lnTo>
                  <a:lnTo>
                    <a:pt x="701" y="331"/>
                  </a:lnTo>
                  <a:lnTo>
                    <a:pt x="663" y="417"/>
                  </a:lnTo>
                  <a:lnTo>
                    <a:pt x="663" y="491"/>
                  </a:lnTo>
                  <a:lnTo>
                    <a:pt x="663" y="576"/>
                  </a:lnTo>
                  <a:lnTo>
                    <a:pt x="701" y="662"/>
                  </a:lnTo>
                  <a:lnTo>
                    <a:pt x="738" y="749"/>
                  </a:lnTo>
                  <a:lnTo>
                    <a:pt x="763" y="749"/>
                  </a:lnTo>
                  <a:lnTo>
                    <a:pt x="738" y="749"/>
                  </a:lnTo>
                  <a:lnTo>
                    <a:pt x="663" y="749"/>
                  </a:lnTo>
                  <a:lnTo>
                    <a:pt x="602" y="749"/>
                  </a:lnTo>
                  <a:lnTo>
                    <a:pt x="541" y="749"/>
                  </a:lnTo>
                  <a:lnTo>
                    <a:pt x="479" y="749"/>
                  </a:lnTo>
                  <a:lnTo>
                    <a:pt x="418" y="749"/>
                  </a:lnTo>
                  <a:lnTo>
                    <a:pt x="345" y="786"/>
                  </a:lnTo>
                  <a:lnTo>
                    <a:pt x="282" y="786"/>
                  </a:lnTo>
                  <a:lnTo>
                    <a:pt x="221" y="786"/>
                  </a:lnTo>
                  <a:lnTo>
                    <a:pt x="160" y="786"/>
                  </a:lnTo>
                  <a:lnTo>
                    <a:pt x="86" y="835"/>
                  </a:lnTo>
                  <a:lnTo>
                    <a:pt x="0" y="368"/>
                  </a:lnTo>
                  <a:close/>
                </a:path>
              </a:pathLst>
            </a:custGeom>
            <a:solidFill>
              <a:schemeClr val="accent2"/>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35" name="Freeform 183"/>
            <p:cNvSpPr>
              <a:spLocks/>
            </p:cNvSpPr>
            <p:nvPr/>
          </p:nvSpPr>
          <p:spPr bwMode="auto">
            <a:xfrm>
              <a:off x="1669" y="1794"/>
              <a:ext cx="254" cy="278"/>
            </a:xfrm>
            <a:custGeom>
              <a:avLst/>
              <a:gdLst>
                <a:gd name="T0" fmla="*/ 0 w 763"/>
                <a:gd name="T1" fmla="*/ 0 h 835"/>
                <a:gd name="T2" fmla="*/ 0 w 763"/>
                <a:gd name="T3" fmla="*/ 0 h 835"/>
                <a:gd name="T4" fmla="*/ 0 w 763"/>
                <a:gd name="T5" fmla="*/ 0 h 835"/>
                <a:gd name="T6" fmla="*/ 0 w 763"/>
                <a:gd name="T7" fmla="*/ 0 h 835"/>
                <a:gd name="T8" fmla="*/ 0 w 763"/>
                <a:gd name="T9" fmla="*/ 0 h 835"/>
                <a:gd name="T10" fmla="*/ 0 w 763"/>
                <a:gd name="T11" fmla="*/ 0 h 835"/>
                <a:gd name="T12" fmla="*/ 0 w 763"/>
                <a:gd name="T13" fmla="*/ 0 h 835"/>
                <a:gd name="T14" fmla="*/ 0 w 763"/>
                <a:gd name="T15" fmla="*/ 0 h 835"/>
                <a:gd name="T16" fmla="*/ 0 w 763"/>
                <a:gd name="T17" fmla="*/ 0 h 835"/>
                <a:gd name="T18" fmla="*/ 0 w 763"/>
                <a:gd name="T19" fmla="*/ 0 h 835"/>
                <a:gd name="T20" fmla="*/ 0 w 763"/>
                <a:gd name="T21" fmla="*/ 0 h 835"/>
                <a:gd name="T22" fmla="*/ 0 w 763"/>
                <a:gd name="T23" fmla="*/ 0 h 835"/>
                <a:gd name="T24" fmla="*/ 0 w 763"/>
                <a:gd name="T25" fmla="*/ 0 h 835"/>
                <a:gd name="T26" fmla="*/ 0 w 763"/>
                <a:gd name="T27" fmla="*/ 0 h 835"/>
                <a:gd name="T28" fmla="*/ 0 w 763"/>
                <a:gd name="T29" fmla="*/ 0 h 835"/>
                <a:gd name="T30" fmla="*/ 0 w 763"/>
                <a:gd name="T31" fmla="*/ 0 h 835"/>
                <a:gd name="T32" fmla="*/ 0 w 763"/>
                <a:gd name="T33" fmla="*/ 0 h 835"/>
                <a:gd name="T34" fmla="*/ 0 w 763"/>
                <a:gd name="T35" fmla="*/ 0 h 835"/>
                <a:gd name="T36" fmla="*/ 0 w 763"/>
                <a:gd name="T37" fmla="*/ 0 h 835"/>
                <a:gd name="T38" fmla="*/ 0 w 763"/>
                <a:gd name="T39" fmla="*/ 0 h 835"/>
                <a:gd name="T40" fmla="*/ 0 w 763"/>
                <a:gd name="T41" fmla="*/ 0 h 835"/>
                <a:gd name="T42" fmla="*/ 0 w 763"/>
                <a:gd name="T43" fmla="*/ 0 h 835"/>
                <a:gd name="T44" fmla="*/ 0 w 763"/>
                <a:gd name="T45" fmla="*/ 0 h 835"/>
                <a:gd name="T46" fmla="*/ 0 w 763"/>
                <a:gd name="T47" fmla="*/ 0 h 835"/>
                <a:gd name="T48" fmla="*/ 0 w 763"/>
                <a:gd name="T49" fmla="*/ 0 h 835"/>
                <a:gd name="T50" fmla="*/ 0 w 763"/>
                <a:gd name="T51" fmla="*/ 0 h 835"/>
                <a:gd name="T52" fmla="*/ 0 w 763"/>
                <a:gd name="T53" fmla="*/ 0 h 835"/>
                <a:gd name="T54" fmla="*/ 0 w 763"/>
                <a:gd name="T55" fmla="*/ 0 h 835"/>
                <a:gd name="T56" fmla="*/ 0 w 763"/>
                <a:gd name="T57" fmla="*/ 0 h 835"/>
                <a:gd name="T58" fmla="*/ 0 w 763"/>
                <a:gd name="T59" fmla="*/ 0 h 835"/>
                <a:gd name="T60" fmla="*/ 0 w 763"/>
                <a:gd name="T61" fmla="*/ 0 h 835"/>
                <a:gd name="T62" fmla="*/ 0 w 763"/>
                <a:gd name="T63" fmla="*/ 0 h 835"/>
                <a:gd name="T64" fmla="*/ 0 w 763"/>
                <a:gd name="T65" fmla="*/ 0 h 835"/>
                <a:gd name="T66" fmla="*/ 0 w 763"/>
                <a:gd name="T67" fmla="*/ 0 h 835"/>
                <a:gd name="T68" fmla="*/ 0 w 763"/>
                <a:gd name="T69" fmla="*/ 0 h 835"/>
                <a:gd name="T70" fmla="*/ 0 w 763"/>
                <a:gd name="T71" fmla="*/ 0 h 835"/>
                <a:gd name="T72" fmla="*/ 0 w 763"/>
                <a:gd name="T73" fmla="*/ 0 h 835"/>
                <a:gd name="T74" fmla="*/ 0 w 763"/>
                <a:gd name="T75" fmla="*/ 0 h 835"/>
                <a:gd name="T76" fmla="*/ 0 w 763"/>
                <a:gd name="T77" fmla="*/ 0 h 835"/>
                <a:gd name="T78" fmla="*/ 0 w 763"/>
                <a:gd name="T79" fmla="*/ 0 h 835"/>
                <a:gd name="T80" fmla="*/ 0 w 763"/>
                <a:gd name="T81" fmla="*/ 0 h 835"/>
                <a:gd name="T82" fmla="*/ 0 w 763"/>
                <a:gd name="T83" fmla="*/ 0 h 835"/>
                <a:gd name="T84" fmla="*/ 0 w 763"/>
                <a:gd name="T85" fmla="*/ 0 h 835"/>
                <a:gd name="T86" fmla="*/ 0 w 763"/>
                <a:gd name="T87" fmla="*/ 0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3"/>
                <a:gd name="T133" fmla="*/ 0 h 835"/>
                <a:gd name="T134" fmla="*/ 763 w 763"/>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3" h="835">
                  <a:moveTo>
                    <a:pt x="0" y="368"/>
                  </a:moveTo>
                  <a:lnTo>
                    <a:pt x="0" y="368"/>
                  </a:lnTo>
                  <a:lnTo>
                    <a:pt x="0" y="282"/>
                  </a:lnTo>
                  <a:lnTo>
                    <a:pt x="25" y="208"/>
                  </a:lnTo>
                  <a:lnTo>
                    <a:pt x="0" y="122"/>
                  </a:lnTo>
                  <a:lnTo>
                    <a:pt x="0" y="36"/>
                  </a:lnTo>
                  <a:lnTo>
                    <a:pt x="62" y="0"/>
                  </a:lnTo>
                  <a:lnTo>
                    <a:pt x="123" y="36"/>
                  </a:lnTo>
                  <a:lnTo>
                    <a:pt x="184" y="36"/>
                  </a:lnTo>
                  <a:lnTo>
                    <a:pt x="259" y="36"/>
                  </a:lnTo>
                  <a:lnTo>
                    <a:pt x="320" y="0"/>
                  </a:lnTo>
                  <a:lnTo>
                    <a:pt x="381" y="0"/>
                  </a:lnTo>
                  <a:lnTo>
                    <a:pt x="418" y="86"/>
                  </a:lnTo>
                  <a:lnTo>
                    <a:pt x="479" y="86"/>
                  </a:lnTo>
                  <a:lnTo>
                    <a:pt x="541" y="86"/>
                  </a:lnTo>
                  <a:lnTo>
                    <a:pt x="602" y="86"/>
                  </a:lnTo>
                  <a:lnTo>
                    <a:pt x="640" y="86"/>
                  </a:lnTo>
                  <a:lnTo>
                    <a:pt x="701" y="86"/>
                  </a:lnTo>
                  <a:lnTo>
                    <a:pt x="738" y="86"/>
                  </a:lnTo>
                  <a:lnTo>
                    <a:pt x="763" y="122"/>
                  </a:lnTo>
                  <a:lnTo>
                    <a:pt x="763" y="208"/>
                  </a:lnTo>
                  <a:lnTo>
                    <a:pt x="763" y="282"/>
                  </a:lnTo>
                  <a:lnTo>
                    <a:pt x="701" y="331"/>
                  </a:lnTo>
                  <a:lnTo>
                    <a:pt x="663" y="417"/>
                  </a:lnTo>
                  <a:lnTo>
                    <a:pt x="663" y="491"/>
                  </a:lnTo>
                  <a:lnTo>
                    <a:pt x="663" y="576"/>
                  </a:lnTo>
                  <a:lnTo>
                    <a:pt x="701" y="662"/>
                  </a:lnTo>
                  <a:lnTo>
                    <a:pt x="738" y="749"/>
                  </a:lnTo>
                  <a:lnTo>
                    <a:pt x="763" y="749"/>
                  </a:lnTo>
                  <a:lnTo>
                    <a:pt x="738" y="749"/>
                  </a:lnTo>
                  <a:lnTo>
                    <a:pt x="663" y="749"/>
                  </a:lnTo>
                  <a:lnTo>
                    <a:pt x="602" y="749"/>
                  </a:lnTo>
                  <a:lnTo>
                    <a:pt x="541" y="749"/>
                  </a:lnTo>
                  <a:lnTo>
                    <a:pt x="479" y="749"/>
                  </a:lnTo>
                  <a:lnTo>
                    <a:pt x="418" y="749"/>
                  </a:lnTo>
                  <a:lnTo>
                    <a:pt x="345" y="786"/>
                  </a:lnTo>
                  <a:lnTo>
                    <a:pt x="282" y="786"/>
                  </a:lnTo>
                  <a:lnTo>
                    <a:pt x="221" y="786"/>
                  </a:lnTo>
                  <a:lnTo>
                    <a:pt x="160" y="786"/>
                  </a:lnTo>
                  <a:lnTo>
                    <a:pt x="86" y="835"/>
                  </a:lnTo>
                  <a:lnTo>
                    <a:pt x="0" y="368"/>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36" name="Freeform 184"/>
            <p:cNvSpPr>
              <a:spLocks/>
            </p:cNvSpPr>
            <p:nvPr/>
          </p:nvSpPr>
          <p:spPr bwMode="auto">
            <a:xfrm>
              <a:off x="1890" y="1781"/>
              <a:ext cx="217" cy="275"/>
            </a:xfrm>
            <a:custGeom>
              <a:avLst/>
              <a:gdLst>
                <a:gd name="T0" fmla="*/ 0 w 652"/>
                <a:gd name="T1" fmla="*/ 0 h 823"/>
                <a:gd name="T2" fmla="*/ 0 w 652"/>
                <a:gd name="T3" fmla="*/ 0 h 823"/>
                <a:gd name="T4" fmla="*/ 0 w 652"/>
                <a:gd name="T5" fmla="*/ 0 h 823"/>
                <a:gd name="T6" fmla="*/ 0 w 652"/>
                <a:gd name="T7" fmla="*/ 0 h 823"/>
                <a:gd name="T8" fmla="*/ 0 w 652"/>
                <a:gd name="T9" fmla="*/ 0 h 823"/>
                <a:gd name="T10" fmla="*/ 0 w 652"/>
                <a:gd name="T11" fmla="*/ 0 h 823"/>
                <a:gd name="T12" fmla="*/ 0 w 652"/>
                <a:gd name="T13" fmla="*/ 0 h 823"/>
                <a:gd name="T14" fmla="*/ 0 w 652"/>
                <a:gd name="T15" fmla="*/ 0 h 823"/>
                <a:gd name="T16" fmla="*/ 0 w 652"/>
                <a:gd name="T17" fmla="*/ 0 h 823"/>
                <a:gd name="T18" fmla="*/ 0 w 652"/>
                <a:gd name="T19" fmla="*/ 0 h 823"/>
                <a:gd name="T20" fmla="*/ 0 w 652"/>
                <a:gd name="T21" fmla="*/ 0 h 823"/>
                <a:gd name="T22" fmla="*/ 0 w 652"/>
                <a:gd name="T23" fmla="*/ 0 h 823"/>
                <a:gd name="T24" fmla="*/ 0 w 652"/>
                <a:gd name="T25" fmla="*/ 0 h 823"/>
                <a:gd name="T26" fmla="*/ 0 w 652"/>
                <a:gd name="T27" fmla="*/ 0 h 823"/>
                <a:gd name="T28" fmla="*/ 0 w 652"/>
                <a:gd name="T29" fmla="*/ 0 h 823"/>
                <a:gd name="T30" fmla="*/ 0 w 652"/>
                <a:gd name="T31" fmla="*/ 0 h 823"/>
                <a:gd name="T32" fmla="*/ 0 w 652"/>
                <a:gd name="T33" fmla="*/ 0 h 823"/>
                <a:gd name="T34" fmla="*/ 0 w 652"/>
                <a:gd name="T35" fmla="*/ 0 h 823"/>
                <a:gd name="T36" fmla="*/ 0 w 652"/>
                <a:gd name="T37" fmla="*/ 0 h 823"/>
                <a:gd name="T38" fmla="*/ 0 w 652"/>
                <a:gd name="T39" fmla="*/ 0 h 823"/>
                <a:gd name="T40" fmla="*/ 0 w 652"/>
                <a:gd name="T41" fmla="*/ 0 h 823"/>
                <a:gd name="T42" fmla="*/ 0 w 652"/>
                <a:gd name="T43" fmla="*/ 0 h 823"/>
                <a:gd name="T44" fmla="*/ 0 w 652"/>
                <a:gd name="T45" fmla="*/ 0 h 823"/>
                <a:gd name="T46" fmla="*/ 0 w 652"/>
                <a:gd name="T47" fmla="*/ 0 h 823"/>
                <a:gd name="T48" fmla="*/ 0 w 652"/>
                <a:gd name="T49" fmla="*/ 0 h 823"/>
                <a:gd name="T50" fmla="*/ 0 w 652"/>
                <a:gd name="T51" fmla="*/ 0 h 823"/>
                <a:gd name="T52" fmla="*/ 0 w 652"/>
                <a:gd name="T53" fmla="*/ 0 h 823"/>
                <a:gd name="T54" fmla="*/ 0 w 652"/>
                <a:gd name="T55" fmla="*/ 0 h 823"/>
                <a:gd name="T56" fmla="*/ 0 w 652"/>
                <a:gd name="T57" fmla="*/ 0 h 823"/>
                <a:gd name="T58" fmla="*/ 0 w 652"/>
                <a:gd name="T59" fmla="*/ 0 h 823"/>
                <a:gd name="T60" fmla="*/ 0 w 652"/>
                <a:gd name="T61" fmla="*/ 0 h 823"/>
                <a:gd name="T62" fmla="*/ 0 w 652"/>
                <a:gd name="T63" fmla="*/ 0 h 823"/>
                <a:gd name="T64" fmla="*/ 0 w 652"/>
                <a:gd name="T65" fmla="*/ 0 h 823"/>
                <a:gd name="T66" fmla="*/ 0 w 652"/>
                <a:gd name="T67" fmla="*/ 0 h 823"/>
                <a:gd name="T68" fmla="*/ 0 w 652"/>
                <a:gd name="T69" fmla="*/ 0 h 823"/>
                <a:gd name="T70" fmla="*/ 0 w 652"/>
                <a:gd name="T71" fmla="*/ 0 h 823"/>
                <a:gd name="T72" fmla="*/ 0 w 652"/>
                <a:gd name="T73" fmla="*/ 0 h 823"/>
                <a:gd name="T74" fmla="*/ 0 w 652"/>
                <a:gd name="T75" fmla="*/ 0 h 823"/>
                <a:gd name="T76" fmla="*/ 0 w 652"/>
                <a:gd name="T77" fmla="*/ 0 h 823"/>
                <a:gd name="T78" fmla="*/ 0 w 652"/>
                <a:gd name="T79" fmla="*/ 0 h 823"/>
                <a:gd name="T80" fmla="*/ 0 w 652"/>
                <a:gd name="T81" fmla="*/ 0 h 823"/>
                <a:gd name="T82" fmla="*/ 0 w 652"/>
                <a:gd name="T83" fmla="*/ 0 h 823"/>
                <a:gd name="T84" fmla="*/ 0 w 652"/>
                <a:gd name="T85" fmla="*/ 0 h 823"/>
                <a:gd name="T86" fmla="*/ 0 w 652"/>
                <a:gd name="T87" fmla="*/ 0 h 823"/>
                <a:gd name="T88" fmla="*/ 0 w 652"/>
                <a:gd name="T89" fmla="*/ 0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2"/>
                <a:gd name="T136" fmla="*/ 0 h 823"/>
                <a:gd name="T137" fmla="*/ 652 w 652"/>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2" h="823">
                  <a:moveTo>
                    <a:pt x="628" y="0"/>
                  </a:moveTo>
                  <a:lnTo>
                    <a:pt x="615" y="0"/>
                  </a:lnTo>
                  <a:lnTo>
                    <a:pt x="567" y="0"/>
                  </a:lnTo>
                  <a:lnTo>
                    <a:pt x="493" y="0"/>
                  </a:lnTo>
                  <a:lnTo>
                    <a:pt x="431" y="0"/>
                  </a:lnTo>
                  <a:lnTo>
                    <a:pt x="357" y="0"/>
                  </a:lnTo>
                  <a:lnTo>
                    <a:pt x="295" y="0"/>
                  </a:lnTo>
                  <a:lnTo>
                    <a:pt x="234" y="0"/>
                  </a:lnTo>
                  <a:lnTo>
                    <a:pt x="173" y="0"/>
                  </a:lnTo>
                  <a:lnTo>
                    <a:pt x="111" y="0"/>
                  </a:lnTo>
                  <a:lnTo>
                    <a:pt x="75" y="37"/>
                  </a:lnTo>
                  <a:lnTo>
                    <a:pt x="75" y="123"/>
                  </a:lnTo>
                  <a:lnTo>
                    <a:pt x="100" y="159"/>
                  </a:lnTo>
                  <a:lnTo>
                    <a:pt x="100" y="245"/>
                  </a:lnTo>
                  <a:lnTo>
                    <a:pt x="100" y="319"/>
                  </a:lnTo>
                  <a:lnTo>
                    <a:pt x="38" y="368"/>
                  </a:lnTo>
                  <a:lnTo>
                    <a:pt x="0" y="454"/>
                  </a:lnTo>
                  <a:lnTo>
                    <a:pt x="0" y="528"/>
                  </a:lnTo>
                  <a:lnTo>
                    <a:pt x="0" y="613"/>
                  </a:lnTo>
                  <a:lnTo>
                    <a:pt x="38" y="699"/>
                  </a:lnTo>
                  <a:lnTo>
                    <a:pt x="75" y="786"/>
                  </a:lnTo>
                  <a:lnTo>
                    <a:pt x="100" y="786"/>
                  </a:lnTo>
                  <a:lnTo>
                    <a:pt x="75" y="786"/>
                  </a:lnTo>
                  <a:lnTo>
                    <a:pt x="136" y="823"/>
                  </a:lnTo>
                  <a:lnTo>
                    <a:pt x="198" y="823"/>
                  </a:lnTo>
                  <a:lnTo>
                    <a:pt x="272" y="786"/>
                  </a:lnTo>
                  <a:lnTo>
                    <a:pt x="357" y="786"/>
                  </a:lnTo>
                  <a:lnTo>
                    <a:pt x="431" y="737"/>
                  </a:lnTo>
                  <a:lnTo>
                    <a:pt x="493" y="699"/>
                  </a:lnTo>
                  <a:lnTo>
                    <a:pt x="554" y="699"/>
                  </a:lnTo>
                  <a:lnTo>
                    <a:pt x="615" y="651"/>
                  </a:lnTo>
                  <a:lnTo>
                    <a:pt x="652" y="613"/>
                  </a:lnTo>
                  <a:lnTo>
                    <a:pt x="590" y="613"/>
                  </a:lnTo>
                  <a:lnTo>
                    <a:pt x="590" y="528"/>
                  </a:lnTo>
                  <a:lnTo>
                    <a:pt x="554" y="454"/>
                  </a:lnTo>
                  <a:lnTo>
                    <a:pt x="554" y="368"/>
                  </a:lnTo>
                  <a:lnTo>
                    <a:pt x="554" y="282"/>
                  </a:lnTo>
                  <a:lnTo>
                    <a:pt x="554" y="196"/>
                  </a:lnTo>
                  <a:lnTo>
                    <a:pt x="554" y="123"/>
                  </a:lnTo>
                  <a:lnTo>
                    <a:pt x="529" y="37"/>
                  </a:lnTo>
                  <a:lnTo>
                    <a:pt x="493" y="0"/>
                  </a:lnTo>
                  <a:lnTo>
                    <a:pt x="628" y="0"/>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37" name="Freeform 185"/>
            <p:cNvSpPr>
              <a:spLocks/>
            </p:cNvSpPr>
            <p:nvPr/>
          </p:nvSpPr>
          <p:spPr bwMode="auto">
            <a:xfrm>
              <a:off x="1890" y="1781"/>
              <a:ext cx="217" cy="275"/>
            </a:xfrm>
            <a:custGeom>
              <a:avLst/>
              <a:gdLst>
                <a:gd name="T0" fmla="*/ 0 w 652"/>
                <a:gd name="T1" fmla="*/ 0 h 823"/>
                <a:gd name="T2" fmla="*/ 0 w 652"/>
                <a:gd name="T3" fmla="*/ 0 h 823"/>
                <a:gd name="T4" fmla="*/ 0 w 652"/>
                <a:gd name="T5" fmla="*/ 0 h 823"/>
                <a:gd name="T6" fmla="*/ 0 w 652"/>
                <a:gd name="T7" fmla="*/ 0 h 823"/>
                <a:gd name="T8" fmla="*/ 0 w 652"/>
                <a:gd name="T9" fmla="*/ 0 h 823"/>
                <a:gd name="T10" fmla="*/ 0 w 652"/>
                <a:gd name="T11" fmla="*/ 0 h 823"/>
                <a:gd name="T12" fmla="*/ 0 w 652"/>
                <a:gd name="T13" fmla="*/ 0 h 823"/>
                <a:gd name="T14" fmla="*/ 0 w 652"/>
                <a:gd name="T15" fmla="*/ 0 h 823"/>
                <a:gd name="T16" fmla="*/ 0 w 652"/>
                <a:gd name="T17" fmla="*/ 0 h 823"/>
                <a:gd name="T18" fmla="*/ 0 w 652"/>
                <a:gd name="T19" fmla="*/ 0 h 823"/>
                <a:gd name="T20" fmla="*/ 0 w 652"/>
                <a:gd name="T21" fmla="*/ 0 h 823"/>
                <a:gd name="T22" fmla="*/ 0 w 652"/>
                <a:gd name="T23" fmla="*/ 0 h 823"/>
                <a:gd name="T24" fmla="*/ 0 w 652"/>
                <a:gd name="T25" fmla="*/ 0 h 823"/>
                <a:gd name="T26" fmla="*/ 0 w 652"/>
                <a:gd name="T27" fmla="*/ 0 h 823"/>
                <a:gd name="T28" fmla="*/ 0 w 652"/>
                <a:gd name="T29" fmla="*/ 0 h 823"/>
                <a:gd name="T30" fmla="*/ 0 w 652"/>
                <a:gd name="T31" fmla="*/ 0 h 823"/>
                <a:gd name="T32" fmla="*/ 0 w 652"/>
                <a:gd name="T33" fmla="*/ 0 h 823"/>
                <a:gd name="T34" fmla="*/ 0 w 652"/>
                <a:gd name="T35" fmla="*/ 0 h 823"/>
                <a:gd name="T36" fmla="*/ 0 w 652"/>
                <a:gd name="T37" fmla="*/ 0 h 823"/>
                <a:gd name="T38" fmla="*/ 0 w 652"/>
                <a:gd name="T39" fmla="*/ 0 h 823"/>
                <a:gd name="T40" fmla="*/ 0 w 652"/>
                <a:gd name="T41" fmla="*/ 0 h 823"/>
                <a:gd name="T42" fmla="*/ 0 w 652"/>
                <a:gd name="T43" fmla="*/ 0 h 823"/>
                <a:gd name="T44" fmla="*/ 0 w 652"/>
                <a:gd name="T45" fmla="*/ 0 h 823"/>
                <a:gd name="T46" fmla="*/ 0 w 652"/>
                <a:gd name="T47" fmla="*/ 0 h 823"/>
                <a:gd name="T48" fmla="*/ 0 w 652"/>
                <a:gd name="T49" fmla="*/ 0 h 823"/>
                <a:gd name="T50" fmla="*/ 0 w 652"/>
                <a:gd name="T51" fmla="*/ 0 h 823"/>
                <a:gd name="T52" fmla="*/ 0 w 652"/>
                <a:gd name="T53" fmla="*/ 0 h 823"/>
                <a:gd name="T54" fmla="*/ 0 w 652"/>
                <a:gd name="T55" fmla="*/ 0 h 823"/>
                <a:gd name="T56" fmla="*/ 0 w 652"/>
                <a:gd name="T57" fmla="*/ 0 h 823"/>
                <a:gd name="T58" fmla="*/ 0 w 652"/>
                <a:gd name="T59" fmla="*/ 0 h 823"/>
                <a:gd name="T60" fmla="*/ 0 w 652"/>
                <a:gd name="T61" fmla="*/ 0 h 823"/>
                <a:gd name="T62" fmla="*/ 0 w 652"/>
                <a:gd name="T63" fmla="*/ 0 h 823"/>
                <a:gd name="T64" fmla="*/ 0 w 652"/>
                <a:gd name="T65" fmla="*/ 0 h 823"/>
                <a:gd name="T66" fmla="*/ 0 w 652"/>
                <a:gd name="T67" fmla="*/ 0 h 823"/>
                <a:gd name="T68" fmla="*/ 0 w 652"/>
                <a:gd name="T69" fmla="*/ 0 h 823"/>
                <a:gd name="T70" fmla="*/ 0 w 652"/>
                <a:gd name="T71" fmla="*/ 0 h 823"/>
                <a:gd name="T72" fmla="*/ 0 w 652"/>
                <a:gd name="T73" fmla="*/ 0 h 823"/>
                <a:gd name="T74" fmla="*/ 0 w 652"/>
                <a:gd name="T75" fmla="*/ 0 h 823"/>
                <a:gd name="T76" fmla="*/ 0 w 652"/>
                <a:gd name="T77" fmla="*/ 0 h 823"/>
                <a:gd name="T78" fmla="*/ 0 w 652"/>
                <a:gd name="T79" fmla="*/ 0 h 823"/>
                <a:gd name="T80" fmla="*/ 0 w 652"/>
                <a:gd name="T81" fmla="*/ 0 h 823"/>
                <a:gd name="T82" fmla="*/ 0 w 652"/>
                <a:gd name="T83" fmla="*/ 0 h 823"/>
                <a:gd name="T84" fmla="*/ 0 w 652"/>
                <a:gd name="T85" fmla="*/ 0 h 823"/>
                <a:gd name="T86" fmla="*/ 0 w 652"/>
                <a:gd name="T87" fmla="*/ 0 h 823"/>
                <a:gd name="T88" fmla="*/ 0 w 652"/>
                <a:gd name="T89" fmla="*/ 0 h 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2"/>
                <a:gd name="T136" fmla="*/ 0 h 823"/>
                <a:gd name="T137" fmla="*/ 652 w 652"/>
                <a:gd name="T138" fmla="*/ 823 h 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2" h="823">
                  <a:moveTo>
                    <a:pt x="628" y="0"/>
                  </a:moveTo>
                  <a:lnTo>
                    <a:pt x="615" y="0"/>
                  </a:lnTo>
                  <a:lnTo>
                    <a:pt x="567" y="0"/>
                  </a:lnTo>
                  <a:lnTo>
                    <a:pt x="493" y="0"/>
                  </a:lnTo>
                  <a:lnTo>
                    <a:pt x="431" y="0"/>
                  </a:lnTo>
                  <a:lnTo>
                    <a:pt x="357" y="0"/>
                  </a:lnTo>
                  <a:lnTo>
                    <a:pt x="295" y="0"/>
                  </a:lnTo>
                  <a:lnTo>
                    <a:pt x="234" y="0"/>
                  </a:lnTo>
                  <a:lnTo>
                    <a:pt x="173" y="0"/>
                  </a:lnTo>
                  <a:lnTo>
                    <a:pt x="111" y="0"/>
                  </a:lnTo>
                  <a:lnTo>
                    <a:pt x="75" y="37"/>
                  </a:lnTo>
                  <a:lnTo>
                    <a:pt x="75" y="123"/>
                  </a:lnTo>
                  <a:lnTo>
                    <a:pt x="100" y="159"/>
                  </a:lnTo>
                  <a:lnTo>
                    <a:pt x="100" y="245"/>
                  </a:lnTo>
                  <a:lnTo>
                    <a:pt x="100" y="319"/>
                  </a:lnTo>
                  <a:lnTo>
                    <a:pt x="38" y="368"/>
                  </a:lnTo>
                  <a:lnTo>
                    <a:pt x="0" y="454"/>
                  </a:lnTo>
                  <a:lnTo>
                    <a:pt x="0" y="528"/>
                  </a:lnTo>
                  <a:lnTo>
                    <a:pt x="0" y="613"/>
                  </a:lnTo>
                  <a:lnTo>
                    <a:pt x="38" y="699"/>
                  </a:lnTo>
                  <a:lnTo>
                    <a:pt x="75" y="786"/>
                  </a:lnTo>
                  <a:lnTo>
                    <a:pt x="100" y="786"/>
                  </a:lnTo>
                  <a:lnTo>
                    <a:pt x="75" y="786"/>
                  </a:lnTo>
                  <a:lnTo>
                    <a:pt x="136" y="823"/>
                  </a:lnTo>
                  <a:lnTo>
                    <a:pt x="198" y="823"/>
                  </a:lnTo>
                  <a:lnTo>
                    <a:pt x="272" y="786"/>
                  </a:lnTo>
                  <a:lnTo>
                    <a:pt x="357" y="786"/>
                  </a:lnTo>
                  <a:lnTo>
                    <a:pt x="431" y="737"/>
                  </a:lnTo>
                  <a:lnTo>
                    <a:pt x="493" y="699"/>
                  </a:lnTo>
                  <a:lnTo>
                    <a:pt x="554" y="699"/>
                  </a:lnTo>
                  <a:lnTo>
                    <a:pt x="615" y="651"/>
                  </a:lnTo>
                  <a:lnTo>
                    <a:pt x="652" y="613"/>
                  </a:lnTo>
                  <a:lnTo>
                    <a:pt x="590" y="613"/>
                  </a:lnTo>
                  <a:lnTo>
                    <a:pt x="590" y="528"/>
                  </a:lnTo>
                  <a:lnTo>
                    <a:pt x="554" y="454"/>
                  </a:lnTo>
                  <a:lnTo>
                    <a:pt x="554" y="368"/>
                  </a:lnTo>
                  <a:lnTo>
                    <a:pt x="554" y="282"/>
                  </a:lnTo>
                  <a:lnTo>
                    <a:pt x="554" y="196"/>
                  </a:lnTo>
                  <a:lnTo>
                    <a:pt x="554" y="123"/>
                  </a:lnTo>
                  <a:lnTo>
                    <a:pt x="529" y="37"/>
                  </a:lnTo>
                  <a:lnTo>
                    <a:pt x="493" y="0"/>
                  </a:lnTo>
                  <a:lnTo>
                    <a:pt x="628" y="0"/>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38" name="Freeform 186"/>
            <p:cNvSpPr>
              <a:spLocks/>
            </p:cNvSpPr>
            <p:nvPr/>
          </p:nvSpPr>
          <p:spPr bwMode="auto">
            <a:xfrm>
              <a:off x="2058" y="1773"/>
              <a:ext cx="70" cy="213"/>
            </a:xfrm>
            <a:custGeom>
              <a:avLst/>
              <a:gdLst>
                <a:gd name="T0" fmla="*/ 0 w 210"/>
                <a:gd name="T1" fmla="*/ 0 h 638"/>
                <a:gd name="T2" fmla="*/ 0 w 210"/>
                <a:gd name="T3" fmla="*/ 0 h 638"/>
                <a:gd name="T4" fmla="*/ 0 w 210"/>
                <a:gd name="T5" fmla="*/ 0 h 638"/>
                <a:gd name="T6" fmla="*/ 0 w 210"/>
                <a:gd name="T7" fmla="*/ 0 h 638"/>
                <a:gd name="T8" fmla="*/ 0 w 210"/>
                <a:gd name="T9" fmla="*/ 0 h 638"/>
                <a:gd name="T10" fmla="*/ 0 w 210"/>
                <a:gd name="T11" fmla="*/ 0 h 638"/>
                <a:gd name="T12" fmla="*/ 0 w 210"/>
                <a:gd name="T13" fmla="*/ 0 h 638"/>
                <a:gd name="T14" fmla="*/ 0 w 210"/>
                <a:gd name="T15" fmla="*/ 0 h 638"/>
                <a:gd name="T16" fmla="*/ 0 w 210"/>
                <a:gd name="T17" fmla="*/ 0 h 638"/>
                <a:gd name="T18" fmla="*/ 0 w 210"/>
                <a:gd name="T19" fmla="*/ 0 h 638"/>
                <a:gd name="T20" fmla="*/ 0 w 210"/>
                <a:gd name="T21" fmla="*/ 0 h 638"/>
                <a:gd name="T22" fmla="*/ 0 w 210"/>
                <a:gd name="T23" fmla="*/ 0 h 638"/>
                <a:gd name="T24" fmla="*/ 0 w 210"/>
                <a:gd name="T25" fmla="*/ 0 h 638"/>
                <a:gd name="T26" fmla="*/ 0 w 210"/>
                <a:gd name="T27" fmla="*/ 0 h 638"/>
                <a:gd name="T28" fmla="*/ 0 w 210"/>
                <a:gd name="T29" fmla="*/ 0 h 638"/>
                <a:gd name="T30" fmla="*/ 0 w 210"/>
                <a:gd name="T31" fmla="*/ 0 h 638"/>
                <a:gd name="T32" fmla="*/ 0 w 210"/>
                <a:gd name="T33" fmla="*/ 0 h 638"/>
                <a:gd name="T34" fmla="*/ 0 w 210"/>
                <a:gd name="T35" fmla="*/ 0 h 638"/>
                <a:gd name="T36" fmla="*/ 0 w 210"/>
                <a:gd name="T37" fmla="*/ 0 h 638"/>
                <a:gd name="T38" fmla="*/ 0 w 210"/>
                <a:gd name="T39" fmla="*/ 0 h 638"/>
                <a:gd name="T40" fmla="*/ 0 w 210"/>
                <a:gd name="T41" fmla="*/ 0 h 638"/>
                <a:gd name="T42" fmla="*/ 0 w 210"/>
                <a:gd name="T43" fmla="*/ 0 h 638"/>
                <a:gd name="T44" fmla="*/ 0 w 210"/>
                <a:gd name="T45" fmla="*/ 0 h 638"/>
                <a:gd name="T46" fmla="*/ 0 w 210"/>
                <a:gd name="T47" fmla="*/ 0 h 638"/>
                <a:gd name="T48" fmla="*/ 0 w 210"/>
                <a:gd name="T49" fmla="*/ 0 h 638"/>
                <a:gd name="T50" fmla="*/ 0 w 210"/>
                <a:gd name="T51" fmla="*/ 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638"/>
                <a:gd name="T80" fmla="*/ 210 w 210"/>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638">
                  <a:moveTo>
                    <a:pt x="210" y="602"/>
                  </a:moveTo>
                  <a:lnTo>
                    <a:pt x="186" y="638"/>
                  </a:lnTo>
                  <a:lnTo>
                    <a:pt x="111" y="638"/>
                  </a:lnTo>
                  <a:lnTo>
                    <a:pt x="86" y="638"/>
                  </a:lnTo>
                  <a:lnTo>
                    <a:pt x="86" y="553"/>
                  </a:lnTo>
                  <a:lnTo>
                    <a:pt x="50" y="479"/>
                  </a:lnTo>
                  <a:lnTo>
                    <a:pt x="50" y="393"/>
                  </a:lnTo>
                  <a:lnTo>
                    <a:pt x="50" y="307"/>
                  </a:lnTo>
                  <a:lnTo>
                    <a:pt x="50" y="221"/>
                  </a:lnTo>
                  <a:lnTo>
                    <a:pt x="50" y="148"/>
                  </a:lnTo>
                  <a:lnTo>
                    <a:pt x="25" y="62"/>
                  </a:lnTo>
                  <a:lnTo>
                    <a:pt x="0" y="25"/>
                  </a:lnTo>
                  <a:lnTo>
                    <a:pt x="13" y="25"/>
                  </a:lnTo>
                  <a:lnTo>
                    <a:pt x="63" y="0"/>
                  </a:lnTo>
                  <a:lnTo>
                    <a:pt x="124" y="25"/>
                  </a:lnTo>
                  <a:lnTo>
                    <a:pt x="111" y="25"/>
                  </a:lnTo>
                  <a:lnTo>
                    <a:pt x="136" y="25"/>
                  </a:lnTo>
                  <a:lnTo>
                    <a:pt x="111" y="98"/>
                  </a:lnTo>
                  <a:lnTo>
                    <a:pt x="186" y="148"/>
                  </a:lnTo>
                  <a:lnTo>
                    <a:pt x="186" y="221"/>
                  </a:lnTo>
                  <a:lnTo>
                    <a:pt x="186" y="307"/>
                  </a:lnTo>
                  <a:lnTo>
                    <a:pt x="186" y="393"/>
                  </a:lnTo>
                  <a:lnTo>
                    <a:pt x="186" y="479"/>
                  </a:lnTo>
                  <a:lnTo>
                    <a:pt x="186" y="553"/>
                  </a:lnTo>
                  <a:lnTo>
                    <a:pt x="210" y="602"/>
                  </a:lnTo>
                  <a:close/>
                </a:path>
              </a:pathLst>
            </a:custGeom>
            <a:solidFill>
              <a:srgbClr val="00A100"/>
            </a:solidFill>
            <a:ln w="9525">
              <a:noFill/>
              <a:round/>
              <a:headEnd/>
              <a:tailEnd/>
            </a:ln>
          </p:spPr>
          <p:txBody>
            <a:bodyPr/>
            <a:lstStyle/>
            <a:p>
              <a:endParaRPr lang="en-GB">
                <a:solidFill>
                  <a:prstClr val="black"/>
                </a:solidFill>
              </a:endParaRPr>
            </a:p>
          </p:txBody>
        </p:sp>
        <p:sp>
          <p:nvSpPr>
            <p:cNvPr id="56439" name="Freeform 187"/>
            <p:cNvSpPr>
              <a:spLocks/>
            </p:cNvSpPr>
            <p:nvPr/>
          </p:nvSpPr>
          <p:spPr bwMode="auto">
            <a:xfrm>
              <a:off x="2058" y="1773"/>
              <a:ext cx="70" cy="213"/>
            </a:xfrm>
            <a:custGeom>
              <a:avLst/>
              <a:gdLst>
                <a:gd name="T0" fmla="*/ 0 w 210"/>
                <a:gd name="T1" fmla="*/ 0 h 638"/>
                <a:gd name="T2" fmla="*/ 0 w 210"/>
                <a:gd name="T3" fmla="*/ 0 h 638"/>
                <a:gd name="T4" fmla="*/ 0 w 210"/>
                <a:gd name="T5" fmla="*/ 0 h 638"/>
                <a:gd name="T6" fmla="*/ 0 w 210"/>
                <a:gd name="T7" fmla="*/ 0 h 638"/>
                <a:gd name="T8" fmla="*/ 0 w 210"/>
                <a:gd name="T9" fmla="*/ 0 h 638"/>
                <a:gd name="T10" fmla="*/ 0 w 210"/>
                <a:gd name="T11" fmla="*/ 0 h 638"/>
                <a:gd name="T12" fmla="*/ 0 w 210"/>
                <a:gd name="T13" fmla="*/ 0 h 638"/>
                <a:gd name="T14" fmla="*/ 0 w 210"/>
                <a:gd name="T15" fmla="*/ 0 h 638"/>
                <a:gd name="T16" fmla="*/ 0 w 210"/>
                <a:gd name="T17" fmla="*/ 0 h 638"/>
                <a:gd name="T18" fmla="*/ 0 w 210"/>
                <a:gd name="T19" fmla="*/ 0 h 638"/>
                <a:gd name="T20" fmla="*/ 0 w 210"/>
                <a:gd name="T21" fmla="*/ 0 h 638"/>
                <a:gd name="T22" fmla="*/ 0 w 210"/>
                <a:gd name="T23" fmla="*/ 0 h 638"/>
                <a:gd name="T24" fmla="*/ 0 w 210"/>
                <a:gd name="T25" fmla="*/ 0 h 638"/>
                <a:gd name="T26" fmla="*/ 0 w 210"/>
                <a:gd name="T27" fmla="*/ 0 h 638"/>
                <a:gd name="T28" fmla="*/ 0 w 210"/>
                <a:gd name="T29" fmla="*/ 0 h 638"/>
                <a:gd name="T30" fmla="*/ 0 w 210"/>
                <a:gd name="T31" fmla="*/ 0 h 638"/>
                <a:gd name="T32" fmla="*/ 0 w 210"/>
                <a:gd name="T33" fmla="*/ 0 h 638"/>
                <a:gd name="T34" fmla="*/ 0 w 210"/>
                <a:gd name="T35" fmla="*/ 0 h 638"/>
                <a:gd name="T36" fmla="*/ 0 w 210"/>
                <a:gd name="T37" fmla="*/ 0 h 638"/>
                <a:gd name="T38" fmla="*/ 0 w 210"/>
                <a:gd name="T39" fmla="*/ 0 h 638"/>
                <a:gd name="T40" fmla="*/ 0 w 210"/>
                <a:gd name="T41" fmla="*/ 0 h 638"/>
                <a:gd name="T42" fmla="*/ 0 w 210"/>
                <a:gd name="T43" fmla="*/ 0 h 638"/>
                <a:gd name="T44" fmla="*/ 0 w 210"/>
                <a:gd name="T45" fmla="*/ 0 h 638"/>
                <a:gd name="T46" fmla="*/ 0 w 210"/>
                <a:gd name="T47" fmla="*/ 0 h 638"/>
                <a:gd name="T48" fmla="*/ 0 w 210"/>
                <a:gd name="T49" fmla="*/ 0 h 638"/>
                <a:gd name="T50" fmla="*/ 0 w 210"/>
                <a:gd name="T51" fmla="*/ 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638"/>
                <a:gd name="T80" fmla="*/ 210 w 210"/>
                <a:gd name="T81" fmla="*/ 638 h 6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638">
                  <a:moveTo>
                    <a:pt x="210" y="602"/>
                  </a:moveTo>
                  <a:lnTo>
                    <a:pt x="186" y="638"/>
                  </a:lnTo>
                  <a:lnTo>
                    <a:pt x="111" y="638"/>
                  </a:lnTo>
                  <a:lnTo>
                    <a:pt x="86" y="638"/>
                  </a:lnTo>
                  <a:lnTo>
                    <a:pt x="86" y="553"/>
                  </a:lnTo>
                  <a:lnTo>
                    <a:pt x="50" y="479"/>
                  </a:lnTo>
                  <a:lnTo>
                    <a:pt x="50" y="393"/>
                  </a:lnTo>
                  <a:lnTo>
                    <a:pt x="50" y="307"/>
                  </a:lnTo>
                  <a:lnTo>
                    <a:pt x="50" y="221"/>
                  </a:lnTo>
                  <a:lnTo>
                    <a:pt x="50" y="148"/>
                  </a:lnTo>
                  <a:lnTo>
                    <a:pt x="25" y="62"/>
                  </a:lnTo>
                  <a:lnTo>
                    <a:pt x="0" y="25"/>
                  </a:lnTo>
                  <a:lnTo>
                    <a:pt x="13" y="25"/>
                  </a:lnTo>
                  <a:lnTo>
                    <a:pt x="63" y="0"/>
                  </a:lnTo>
                  <a:lnTo>
                    <a:pt x="124" y="25"/>
                  </a:lnTo>
                  <a:lnTo>
                    <a:pt x="111" y="25"/>
                  </a:lnTo>
                  <a:lnTo>
                    <a:pt x="136" y="25"/>
                  </a:lnTo>
                  <a:lnTo>
                    <a:pt x="111" y="98"/>
                  </a:lnTo>
                  <a:lnTo>
                    <a:pt x="186" y="148"/>
                  </a:lnTo>
                  <a:lnTo>
                    <a:pt x="186" y="221"/>
                  </a:lnTo>
                  <a:lnTo>
                    <a:pt x="186" y="307"/>
                  </a:lnTo>
                  <a:lnTo>
                    <a:pt x="186" y="393"/>
                  </a:lnTo>
                  <a:lnTo>
                    <a:pt x="186" y="479"/>
                  </a:lnTo>
                  <a:lnTo>
                    <a:pt x="186" y="553"/>
                  </a:lnTo>
                  <a:lnTo>
                    <a:pt x="210" y="602"/>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0" name="Freeform 188"/>
            <p:cNvSpPr>
              <a:spLocks/>
            </p:cNvSpPr>
            <p:nvPr/>
          </p:nvSpPr>
          <p:spPr bwMode="auto">
            <a:xfrm>
              <a:off x="2095" y="1699"/>
              <a:ext cx="152" cy="275"/>
            </a:xfrm>
            <a:custGeom>
              <a:avLst/>
              <a:gdLst>
                <a:gd name="T0" fmla="*/ 0 w 456"/>
                <a:gd name="T1" fmla="*/ 0 h 823"/>
                <a:gd name="T2" fmla="*/ 0 w 456"/>
                <a:gd name="T3" fmla="*/ 0 h 823"/>
                <a:gd name="T4" fmla="*/ 0 w 456"/>
                <a:gd name="T5" fmla="*/ 0 h 823"/>
                <a:gd name="T6" fmla="*/ 0 w 456"/>
                <a:gd name="T7" fmla="*/ 0 h 823"/>
                <a:gd name="T8" fmla="*/ 0 w 456"/>
                <a:gd name="T9" fmla="*/ 0 h 823"/>
                <a:gd name="T10" fmla="*/ 0 w 456"/>
                <a:gd name="T11" fmla="*/ 0 h 823"/>
                <a:gd name="T12" fmla="*/ 0 w 456"/>
                <a:gd name="T13" fmla="*/ 0 h 823"/>
                <a:gd name="T14" fmla="*/ 0 w 456"/>
                <a:gd name="T15" fmla="*/ 0 h 823"/>
                <a:gd name="T16" fmla="*/ 0 w 456"/>
                <a:gd name="T17" fmla="*/ 0 h 823"/>
                <a:gd name="T18" fmla="*/ 0 w 456"/>
                <a:gd name="T19" fmla="*/ 0 h 823"/>
                <a:gd name="T20" fmla="*/ 0 w 456"/>
                <a:gd name="T21" fmla="*/ 0 h 823"/>
                <a:gd name="T22" fmla="*/ 0 w 456"/>
                <a:gd name="T23" fmla="*/ 0 h 823"/>
                <a:gd name="T24" fmla="*/ 0 w 456"/>
                <a:gd name="T25" fmla="*/ 0 h 823"/>
                <a:gd name="T26" fmla="*/ 0 w 456"/>
                <a:gd name="T27" fmla="*/ 0 h 823"/>
                <a:gd name="T28" fmla="*/ 0 w 456"/>
                <a:gd name="T29" fmla="*/ 0 h 823"/>
                <a:gd name="T30" fmla="*/ 0 w 456"/>
                <a:gd name="T31" fmla="*/ 0 h 823"/>
                <a:gd name="T32" fmla="*/ 0 w 456"/>
                <a:gd name="T33" fmla="*/ 0 h 823"/>
                <a:gd name="T34" fmla="*/ 0 w 456"/>
                <a:gd name="T35" fmla="*/ 0 h 823"/>
                <a:gd name="T36" fmla="*/ 0 w 456"/>
                <a:gd name="T37" fmla="*/ 0 h 823"/>
                <a:gd name="T38" fmla="*/ 0 w 456"/>
                <a:gd name="T39" fmla="*/ 0 h 823"/>
                <a:gd name="T40" fmla="*/ 0 w 456"/>
                <a:gd name="T41" fmla="*/ 0 h 823"/>
                <a:gd name="T42" fmla="*/ 0 w 456"/>
                <a:gd name="T43" fmla="*/ 0 h 823"/>
                <a:gd name="T44" fmla="*/ 0 w 456"/>
                <a:gd name="T45" fmla="*/ 0 h 823"/>
                <a:gd name="T46" fmla="*/ 0 w 456"/>
                <a:gd name="T47" fmla="*/ 0 h 823"/>
                <a:gd name="T48" fmla="*/ 0 w 456"/>
                <a:gd name="T49" fmla="*/ 0 h 823"/>
                <a:gd name="T50" fmla="*/ 0 w 456"/>
                <a:gd name="T51" fmla="*/ 0 h 823"/>
                <a:gd name="T52" fmla="*/ 0 w 456"/>
                <a:gd name="T53" fmla="*/ 0 h 823"/>
                <a:gd name="T54" fmla="*/ 0 w 456"/>
                <a:gd name="T55" fmla="*/ 0 h 823"/>
                <a:gd name="T56" fmla="*/ 0 w 456"/>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6"/>
                <a:gd name="T88" fmla="*/ 0 h 823"/>
                <a:gd name="T89" fmla="*/ 456 w 456"/>
                <a:gd name="T90" fmla="*/ 823 h 8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6" h="823">
                  <a:moveTo>
                    <a:pt x="62" y="823"/>
                  </a:moveTo>
                  <a:lnTo>
                    <a:pt x="62" y="700"/>
                  </a:lnTo>
                  <a:lnTo>
                    <a:pt x="62" y="614"/>
                  </a:lnTo>
                  <a:lnTo>
                    <a:pt x="75" y="528"/>
                  </a:lnTo>
                  <a:lnTo>
                    <a:pt x="75" y="442"/>
                  </a:lnTo>
                  <a:lnTo>
                    <a:pt x="75" y="369"/>
                  </a:lnTo>
                  <a:lnTo>
                    <a:pt x="0" y="319"/>
                  </a:lnTo>
                  <a:lnTo>
                    <a:pt x="37" y="246"/>
                  </a:lnTo>
                  <a:lnTo>
                    <a:pt x="62" y="185"/>
                  </a:lnTo>
                  <a:lnTo>
                    <a:pt x="136" y="160"/>
                  </a:lnTo>
                  <a:lnTo>
                    <a:pt x="197" y="160"/>
                  </a:lnTo>
                  <a:lnTo>
                    <a:pt x="259" y="49"/>
                  </a:lnTo>
                  <a:lnTo>
                    <a:pt x="295" y="37"/>
                  </a:lnTo>
                  <a:lnTo>
                    <a:pt x="370" y="0"/>
                  </a:lnTo>
                  <a:lnTo>
                    <a:pt x="431" y="37"/>
                  </a:lnTo>
                  <a:lnTo>
                    <a:pt x="456" y="110"/>
                  </a:lnTo>
                  <a:lnTo>
                    <a:pt x="431" y="197"/>
                  </a:lnTo>
                  <a:lnTo>
                    <a:pt x="456" y="283"/>
                  </a:lnTo>
                  <a:lnTo>
                    <a:pt x="394" y="319"/>
                  </a:lnTo>
                  <a:lnTo>
                    <a:pt x="357" y="405"/>
                  </a:lnTo>
                  <a:lnTo>
                    <a:pt x="295" y="491"/>
                  </a:lnTo>
                  <a:lnTo>
                    <a:pt x="295" y="565"/>
                  </a:lnTo>
                  <a:lnTo>
                    <a:pt x="295" y="651"/>
                  </a:lnTo>
                  <a:lnTo>
                    <a:pt x="295" y="737"/>
                  </a:lnTo>
                  <a:lnTo>
                    <a:pt x="270" y="774"/>
                  </a:lnTo>
                  <a:lnTo>
                    <a:pt x="197" y="823"/>
                  </a:lnTo>
                  <a:lnTo>
                    <a:pt x="136" y="823"/>
                  </a:lnTo>
                  <a:lnTo>
                    <a:pt x="62" y="823"/>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1" name="Freeform 189"/>
            <p:cNvSpPr>
              <a:spLocks/>
            </p:cNvSpPr>
            <p:nvPr/>
          </p:nvSpPr>
          <p:spPr bwMode="auto">
            <a:xfrm>
              <a:off x="2095" y="1699"/>
              <a:ext cx="152" cy="275"/>
            </a:xfrm>
            <a:custGeom>
              <a:avLst/>
              <a:gdLst>
                <a:gd name="T0" fmla="*/ 0 w 456"/>
                <a:gd name="T1" fmla="*/ 0 h 823"/>
                <a:gd name="T2" fmla="*/ 0 w 456"/>
                <a:gd name="T3" fmla="*/ 0 h 823"/>
                <a:gd name="T4" fmla="*/ 0 w 456"/>
                <a:gd name="T5" fmla="*/ 0 h 823"/>
                <a:gd name="T6" fmla="*/ 0 w 456"/>
                <a:gd name="T7" fmla="*/ 0 h 823"/>
                <a:gd name="T8" fmla="*/ 0 w 456"/>
                <a:gd name="T9" fmla="*/ 0 h 823"/>
                <a:gd name="T10" fmla="*/ 0 w 456"/>
                <a:gd name="T11" fmla="*/ 0 h 823"/>
                <a:gd name="T12" fmla="*/ 0 w 456"/>
                <a:gd name="T13" fmla="*/ 0 h 823"/>
                <a:gd name="T14" fmla="*/ 0 w 456"/>
                <a:gd name="T15" fmla="*/ 0 h 823"/>
                <a:gd name="T16" fmla="*/ 0 w 456"/>
                <a:gd name="T17" fmla="*/ 0 h 823"/>
                <a:gd name="T18" fmla="*/ 0 w 456"/>
                <a:gd name="T19" fmla="*/ 0 h 823"/>
                <a:gd name="T20" fmla="*/ 0 w 456"/>
                <a:gd name="T21" fmla="*/ 0 h 823"/>
                <a:gd name="T22" fmla="*/ 0 w 456"/>
                <a:gd name="T23" fmla="*/ 0 h 823"/>
                <a:gd name="T24" fmla="*/ 0 w 456"/>
                <a:gd name="T25" fmla="*/ 0 h 823"/>
                <a:gd name="T26" fmla="*/ 0 w 456"/>
                <a:gd name="T27" fmla="*/ 0 h 823"/>
                <a:gd name="T28" fmla="*/ 0 w 456"/>
                <a:gd name="T29" fmla="*/ 0 h 823"/>
                <a:gd name="T30" fmla="*/ 0 w 456"/>
                <a:gd name="T31" fmla="*/ 0 h 823"/>
                <a:gd name="T32" fmla="*/ 0 w 456"/>
                <a:gd name="T33" fmla="*/ 0 h 823"/>
                <a:gd name="T34" fmla="*/ 0 w 456"/>
                <a:gd name="T35" fmla="*/ 0 h 823"/>
                <a:gd name="T36" fmla="*/ 0 w 456"/>
                <a:gd name="T37" fmla="*/ 0 h 823"/>
                <a:gd name="T38" fmla="*/ 0 w 456"/>
                <a:gd name="T39" fmla="*/ 0 h 823"/>
                <a:gd name="T40" fmla="*/ 0 w 456"/>
                <a:gd name="T41" fmla="*/ 0 h 823"/>
                <a:gd name="T42" fmla="*/ 0 w 456"/>
                <a:gd name="T43" fmla="*/ 0 h 823"/>
                <a:gd name="T44" fmla="*/ 0 w 456"/>
                <a:gd name="T45" fmla="*/ 0 h 823"/>
                <a:gd name="T46" fmla="*/ 0 w 456"/>
                <a:gd name="T47" fmla="*/ 0 h 823"/>
                <a:gd name="T48" fmla="*/ 0 w 456"/>
                <a:gd name="T49" fmla="*/ 0 h 823"/>
                <a:gd name="T50" fmla="*/ 0 w 456"/>
                <a:gd name="T51" fmla="*/ 0 h 823"/>
                <a:gd name="T52" fmla="*/ 0 w 456"/>
                <a:gd name="T53" fmla="*/ 0 h 823"/>
                <a:gd name="T54" fmla="*/ 0 w 456"/>
                <a:gd name="T55" fmla="*/ 0 h 823"/>
                <a:gd name="T56" fmla="*/ 0 w 456"/>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6"/>
                <a:gd name="T88" fmla="*/ 0 h 823"/>
                <a:gd name="T89" fmla="*/ 456 w 456"/>
                <a:gd name="T90" fmla="*/ 823 h 8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6" h="823">
                  <a:moveTo>
                    <a:pt x="62" y="823"/>
                  </a:moveTo>
                  <a:lnTo>
                    <a:pt x="62" y="700"/>
                  </a:lnTo>
                  <a:lnTo>
                    <a:pt x="62" y="614"/>
                  </a:lnTo>
                  <a:lnTo>
                    <a:pt x="75" y="528"/>
                  </a:lnTo>
                  <a:lnTo>
                    <a:pt x="75" y="442"/>
                  </a:lnTo>
                  <a:lnTo>
                    <a:pt x="75" y="369"/>
                  </a:lnTo>
                  <a:lnTo>
                    <a:pt x="0" y="319"/>
                  </a:lnTo>
                  <a:lnTo>
                    <a:pt x="37" y="246"/>
                  </a:lnTo>
                  <a:lnTo>
                    <a:pt x="62" y="185"/>
                  </a:lnTo>
                  <a:lnTo>
                    <a:pt x="136" y="160"/>
                  </a:lnTo>
                  <a:lnTo>
                    <a:pt x="197" y="160"/>
                  </a:lnTo>
                  <a:lnTo>
                    <a:pt x="259" y="49"/>
                  </a:lnTo>
                  <a:lnTo>
                    <a:pt x="295" y="37"/>
                  </a:lnTo>
                  <a:lnTo>
                    <a:pt x="370" y="0"/>
                  </a:lnTo>
                  <a:lnTo>
                    <a:pt x="431" y="37"/>
                  </a:lnTo>
                  <a:lnTo>
                    <a:pt x="456" y="110"/>
                  </a:lnTo>
                  <a:lnTo>
                    <a:pt x="431" y="197"/>
                  </a:lnTo>
                  <a:lnTo>
                    <a:pt x="456" y="283"/>
                  </a:lnTo>
                  <a:lnTo>
                    <a:pt x="394" y="319"/>
                  </a:lnTo>
                  <a:lnTo>
                    <a:pt x="357" y="405"/>
                  </a:lnTo>
                  <a:lnTo>
                    <a:pt x="295" y="491"/>
                  </a:lnTo>
                  <a:lnTo>
                    <a:pt x="295" y="565"/>
                  </a:lnTo>
                  <a:lnTo>
                    <a:pt x="295" y="651"/>
                  </a:lnTo>
                  <a:lnTo>
                    <a:pt x="295" y="737"/>
                  </a:lnTo>
                  <a:lnTo>
                    <a:pt x="270" y="774"/>
                  </a:lnTo>
                  <a:lnTo>
                    <a:pt x="197" y="823"/>
                  </a:lnTo>
                  <a:lnTo>
                    <a:pt x="136" y="823"/>
                  </a:lnTo>
                  <a:lnTo>
                    <a:pt x="62" y="823"/>
                  </a:lnTo>
                </a:path>
              </a:pathLst>
            </a:custGeom>
            <a:solidFill>
              <a:srgbClr val="00B05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2" name="Freeform 190"/>
            <p:cNvSpPr>
              <a:spLocks/>
            </p:cNvSpPr>
            <p:nvPr/>
          </p:nvSpPr>
          <p:spPr bwMode="auto">
            <a:xfrm>
              <a:off x="1796" y="1585"/>
              <a:ext cx="377" cy="237"/>
            </a:xfrm>
            <a:custGeom>
              <a:avLst/>
              <a:gdLst>
                <a:gd name="T0" fmla="*/ 0 w 1131"/>
                <a:gd name="T1" fmla="*/ 0 h 713"/>
                <a:gd name="T2" fmla="*/ 0 w 1131"/>
                <a:gd name="T3" fmla="*/ 0 h 713"/>
                <a:gd name="T4" fmla="*/ 0 w 1131"/>
                <a:gd name="T5" fmla="*/ 0 h 713"/>
                <a:gd name="T6" fmla="*/ 0 w 1131"/>
                <a:gd name="T7" fmla="*/ 0 h 713"/>
                <a:gd name="T8" fmla="*/ 0 w 1131"/>
                <a:gd name="T9" fmla="*/ 0 h 713"/>
                <a:gd name="T10" fmla="*/ 0 w 1131"/>
                <a:gd name="T11" fmla="*/ 0 h 713"/>
                <a:gd name="T12" fmla="*/ 0 w 1131"/>
                <a:gd name="T13" fmla="*/ 0 h 713"/>
                <a:gd name="T14" fmla="*/ 0 w 1131"/>
                <a:gd name="T15" fmla="*/ 0 h 713"/>
                <a:gd name="T16" fmla="*/ 0 w 1131"/>
                <a:gd name="T17" fmla="*/ 0 h 713"/>
                <a:gd name="T18" fmla="*/ 0 w 1131"/>
                <a:gd name="T19" fmla="*/ 0 h 713"/>
                <a:gd name="T20" fmla="*/ 0 w 1131"/>
                <a:gd name="T21" fmla="*/ 0 h 713"/>
                <a:gd name="T22" fmla="*/ 0 w 1131"/>
                <a:gd name="T23" fmla="*/ 0 h 713"/>
                <a:gd name="T24" fmla="*/ 0 w 1131"/>
                <a:gd name="T25" fmla="*/ 0 h 713"/>
                <a:gd name="T26" fmla="*/ 0 w 1131"/>
                <a:gd name="T27" fmla="*/ 0 h 713"/>
                <a:gd name="T28" fmla="*/ 0 w 1131"/>
                <a:gd name="T29" fmla="*/ 0 h 713"/>
                <a:gd name="T30" fmla="*/ 0 w 1131"/>
                <a:gd name="T31" fmla="*/ 0 h 713"/>
                <a:gd name="T32" fmla="*/ 0 w 1131"/>
                <a:gd name="T33" fmla="*/ 0 h 713"/>
                <a:gd name="T34" fmla="*/ 0 w 1131"/>
                <a:gd name="T35" fmla="*/ 0 h 713"/>
                <a:gd name="T36" fmla="*/ 0 w 1131"/>
                <a:gd name="T37" fmla="*/ 0 h 713"/>
                <a:gd name="T38" fmla="*/ 0 w 1131"/>
                <a:gd name="T39" fmla="*/ 0 h 713"/>
                <a:gd name="T40" fmla="*/ 0 w 1131"/>
                <a:gd name="T41" fmla="*/ 0 h 713"/>
                <a:gd name="T42" fmla="*/ 0 w 1131"/>
                <a:gd name="T43" fmla="*/ 0 h 713"/>
                <a:gd name="T44" fmla="*/ 0 w 1131"/>
                <a:gd name="T45" fmla="*/ 0 h 713"/>
                <a:gd name="T46" fmla="*/ 0 w 1131"/>
                <a:gd name="T47" fmla="*/ 0 h 713"/>
                <a:gd name="T48" fmla="*/ 0 w 1131"/>
                <a:gd name="T49" fmla="*/ 0 h 713"/>
                <a:gd name="T50" fmla="*/ 0 w 1131"/>
                <a:gd name="T51" fmla="*/ 0 h 713"/>
                <a:gd name="T52" fmla="*/ 0 w 1131"/>
                <a:gd name="T53" fmla="*/ 0 h 713"/>
                <a:gd name="T54" fmla="*/ 0 w 1131"/>
                <a:gd name="T55" fmla="*/ 0 h 713"/>
                <a:gd name="T56" fmla="*/ 0 w 1131"/>
                <a:gd name="T57" fmla="*/ 0 h 713"/>
                <a:gd name="T58" fmla="*/ 0 w 1131"/>
                <a:gd name="T59" fmla="*/ 0 h 713"/>
                <a:gd name="T60" fmla="*/ 0 w 1131"/>
                <a:gd name="T61" fmla="*/ 0 h 713"/>
                <a:gd name="T62" fmla="*/ 0 w 1131"/>
                <a:gd name="T63" fmla="*/ 0 h 713"/>
                <a:gd name="T64" fmla="*/ 0 w 1131"/>
                <a:gd name="T65" fmla="*/ 0 h 713"/>
                <a:gd name="T66" fmla="*/ 0 w 1131"/>
                <a:gd name="T67" fmla="*/ 0 h 713"/>
                <a:gd name="T68" fmla="*/ 0 w 1131"/>
                <a:gd name="T69" fmla="*/ 0 h 713"/>
                <a:gd name="T70" fmla="*/ 0 w 1131"/>
                <a:gd name="T71" fmla="*/ 0 h 713"/>
                <a:gd name="T72" fmla="*/ 0 w 1131"/>
                <a:gd name="T73" fmla="*/ 0 h 713"/>
                <a:gd name="T74" fmla="*/ 0 w 1131"/>
                <a:gd name="T75" fmla="*/ 0 h 713"/>
                <a:gd name="T76" fmla="*/ 0 w 1131"/>
                <a:gd name="T77" fmla="*/ 0 h 713"/>
                <a:gd name="T78" fmla="*/ 0 w 1131"/>
                <a:gd name="T79" fmla="*/ 0 h 713"/>
                <a:gd name="T80" fmla="*/ 0 w 1131"/>
                <a:gd name="T81" fmla="*/ 0 h 713"/>
                <a:gd name="T82" fmla="*/ 0 w 1131"/>
                <a:gd name="T83" fmla="*/ 0 h 713"/>
                <a:gd name="T84" fmla="*/ 0 w 1131"/>
                <a:gd name="T85" fmla="*/ 0 h 713"/>
                <a:gd name="T86" fmla="*/ 0 w 1131"/>
                <a:gd name="T87" fmla="*/ 0 h 713"/>
                <a:gd name="T88" fmla="*/ 0 w 1131"/>
                <a:gd name="T89" fmla="*/ 0 h 7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1"/>
                <a:gd name="T136" fmla="*/ 0 h 713"/>
                <a:gd name="T137" fmla="*/ 1131 w 1131"/>
                <a:gd name="T138" fmla="*/ 713 h 7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1" h="713">
                  <a:moveTo>
                    <a:pt x="344" y="713"/>
                  </a:moveTo>
                  <a:lnTo>
                    <a:pt x="320" y="713"/>
                  </a:lnTo>
                  <a:lnTo>
                    <a:pt x="259" y="713"/>
                  </a:lnTo>
                  <a:lnTo>
                    <a:pt x="196" y="713"/>
                  </a:lnTo>
                  <a:lnTo>
                    <a:pt x="123" y="713"/>
                  </a:lnTo>
                  <a:lnTo>
                    <a:pt x="62" y="713"/>
                  </a:lnTo>
                  <a:lnTo>
                    <a:pt x="12" y="663"/>
                  </a:lnTo>
                  <a:lnTo>
                    <a:pt x="0" y="627"/>
                  </a:lnTo>
                  <a:lnTo>
                    <a:pt x="0" y="541"/>
                  </a:lnTo>
                  <a:lnTo>
                    <a:pt x="0" y="454"/>
                  </a:lnTo>
                  <a:lnTo>
                    <a:pt x="62" y="381"/>
                  </a:lnTo>
                  <a:lnTo>
                    <a:pt x="123" y="381"/>
                  </a:lnTo>
                  <a:lnTo>
                    <a:pt x="196" y="332"/>
                  </a:lnTo>
                  <a:lnTo>
                    <a:pt x="221" y="246"/>
                  </a:lnTo>
                  <a:lnTo>
                    <a:pt x="282" y="209"/>
                  </a:lnTo>
                  <a:lnTo>
                    <a:pt x="357" y="209"/>
                  </a:lnTo>
                  <a:lnTo>
                    <a:pt x="418" y="209"/>
                  </a:lnTo>
                  <a:lnTo>
                    <a:pt x="480" y="171"/>
                  </a:lnTo>
                  <a:lnTo>
                    <a:pt x="554" y="123"/>
                  </a:lnTo>
                  <a:lnTo>
                    <a:pt x="615" y="86"/>
                  </a:lnTo>
                  <a:lnTo>
                    <a:pt x="677" y="49"/>
                  </a:lnTo>
                  <a:lnTo>
                    <a:pt x="738" y="0"/>
                  </a:lnTo>
                  <a:lnTo>
                    <a:pt x="811" y="0"/>
                  </a:lnTo>
                  <a:lnTo>
                    <a:pt x="872" y="0"/>
                  </a:lnTo>
                  <a:lnTo>
                    <a:pt x="872" y="98"/>
                  </a:lnTo>
                  <a:lnTo>
                    <a:pt x="885" y="171"/>
                  </a:lnTo>
                  <a:lnTo>
                    <a:pt x="934" y="246"/>
                  </a:lnTo>
                  <a:lnTo>
                    <a:pt x="996" y="307"/>
                  </a:lnTo>
                  <a:lnTo>
                    <a:pt x="1058" y="332"/>
                  </a:lnTo>
                  <a:lnTo>
                    <a:pt x="1131" y="381"/>
                  </a:lnTo>
                  <a:lnTo>
                    <a:pt x="1131" y="466"/>
                  </a:lnTo>
                  <a:lnTo>
                    <a:pt x="1094" y="504"/>
                  </a:lnTo>
                  <a:lnTo>
                    <a:pt x="1033" y="504"/>
                  </a:lnTo>
                  <a:lnTo>
                    <a:pt x="972" y="541"/>
                  </a:lnTo>
                  <a:lnTo>
                    <a:pt x="897" y="590"/>
                  </a:lnTo>
                  <a:lnTo>
                    <a:pt x="836" y="590"/>
                  </a:lnTo>
                  <a:lnTo>
                    <a:pt x="775" y="590"/>
                  </a:lnTo>
                  <a:lnTo>
                    <a:pt x="713" y="590"/>
                  </a:lnTo>
                  <a:lnTo>
                    <a:pt x="639" y="590"/>
                  </a:lnTo>
                  <a:lnTo>
                    <a:pt x="577" y="590"/>
                  </a:lnTo>
                  <a:lnTo>
                    <a:pt x="516" y="590"/>
                  </a:lnTo>
                  <a:lnTo>
                    <a:pt x="455" y="590"/>
                  </a:lnTo>
                  <a:lnTo>
                    <a:pt x="382" y="590"/>
                  </a:lnTo>
                  <a:lnTo>
                    <a:pt x="357" y="663"/>
                  </a:lnTo>
                  <a:lnTo>
                    <a:pt x="344" y="713"/>
                  </a:lnTo>
                  <a:close/>
                </a:path>
              </a:pathLst>
            </a:custGeom>
            <a:solidFill>
              <a:srgbClr val="FF0000"/>
            </a:solidFill>
            <a:ln w="9525">
              <a:noFill/>
              <a:round/>
              <a:headEnd/>
              <a:tailEnd/>
            </a:ln>
          </p:spPr>
          <p:txBody>
            <a:bodyPr/>
            <a:lstStyle/>
            <a:p>
              <a:endParaRPr lang="en-GB">
                <a:solidFill>
                  <a:prstClr val="black"/>
                </a:solidFill>
              </a:endParaRPr>
            </a:p>
          </p:txBody>
        </p:sp>
        <p:sp>
          <p:nvSpPr>
            <p:cNvPr id="56443" name="Freeform 191"/>
            <p:cNvSpPr>
              <a:spLocks/>
            </p:cNvSpPr>
            <p:nvPr/>
          </p:nvSpPr>
          <p:spPr bwMode="auto">
            <a:xfrm>
              <a:off x="1796" y="1585"/>
              <a:ext cx="377" cy="237"/>
            </a:xfrm>
            <a:custGeom>
              <a:avLst/>
              <a:gdLst>
                <a:gd name="T0" fmla="*/ 0 w 1131"/>
                <a:gd name="T1" fmla="*/ 0 h 713"/>
                <a:gd name="T2" fmla="*/ 0 w 1131"/>
                <a:gd name="T3" fmla="*/ 0 h 713"/>
                <a:gd name="T4" fmla="*/ 0 w 1131"/>
                <a:gd name="T5" fmla="*/ 0 h 713"/>
                <a:gd name="T6" fmla="*/ 0 w 1131"/>
                <a:gd name="T7" fmla="*/ 0 h 713"/>
                <a:gd name="T8" fmla="*/ 0 w 1131"/>
                <a:gd name="T9" fmla="*/ 0 h 713"/>
                <a:gd name="T10" fmla="*/ 0 w 1131"/>
                <a:gd name="T11" fmla="*/ 0 h 713"/>
                <a:gd name="T12" fmla="*/ 0 w 1131"/>
                <a:gd name="T13" fmla="*/ 0 h 713"/>
                <a:gd name="T14" fmla="*/ 0 w 1131"/>
                <a:gd name="T15" fmla="*/ 0 h 713"/>
                <a:gd name="T16" fmla="*/ 0 w 1131"/>
                <a:gd name="T17" fmla="*/ 0 h 713"/>
                <a:gd name="T18" fmla="*/ 0 w 1131"/>
                <a:gd name="T19" fmla="*/ 0 h 713"/>
                <a:gd name="T20" fmla="*/ 0 w 1131"/>
                <a:gd name="T21" fmla="*/ 0 h 713"/>
                <a:gd name="T22" fmla="*/ 0 w 1131"/>
                <a:gd name="T23" fmla="*/ 0 h 713"/>
                <a:gd name="T24" fmla="*/ 0 w 1131"/>
                <a:gd name="T25" fmla="*/ 0 h 713"/>
                <a:gd name="T26" fmla="*/ 0 w 1131"/>
                <a:gd name="T27" fmla="*/ 0 h 713"/>
                <a:gd name="T28" fmla="*/ 0 w 1131"/>
                <a:gd name="T29" fmla="*/ 0 h 713"/>
                <a:gd name="T30" fmla="*/ 0 w 1131"/>
                <a:gd name="T31" fmla="*/ 0 h 713"/>
                <a:gd name="T32" fmla="*/ 0 w 1131"/>
                <a:gd name="T33" fmla="*/ 0 h 713"/>
                <a:gd name="T34" fmla="*/ 0 w 1131"/>
                <a:gd name="T35" fmla="*/ 0 h 713"/>
                <a:gd name="T36" fmla="*/ 0 w 1131"/>
                <a:gd name="T37" fmla="*/ 0 h 713"/>
                <a:gd name="T38" fmla="*/ 0 w 1131"/>
                <a:gd name="T39" fmla="*/ 0 h 713"/>
                <a:gd name="T40" fmla="*/ 0 w 1131"/>
                <a:gd name="T41" fmla="*/ 0 h 713"/>
                <a:gd name="T42" fmla="*/ 0 w 1131"/>
                <a:gd name="T43" fmla="*/ 0 h 713"/>
                <a:gd name="T44" fmla="*/ 0 w 1131"/>
                <a:gd name="T45" fmla="*/ 0 h 713"/>
                <a:gd name="T46" fmla="*/ 0 w 1131"/>
                <a:gd name="T47" fmla="*/ 0 h 713"/>
                <a:gd name="T48" fmla="*/ 0 w 1131"/>
                <a:gd name="T49" fmla="*/ 0 h 713"/>
                <a:gd name="T50" fmla="*/ 0 w 1131"/>
                <a:gd name="T51" fmla="*/ 0 h 713"/>
                <a:gd name="T52" fmla="*/ 0 w 1131"/>
                <a:gd name="T53" fmla="*/ 0 h 713"/>
                <a:gd name="T54" fmla="*/ 0 w 1131"/>
                <a:gd name="T55" fmla="*/ 0 h 713"/>
                <a:gd name="T56" fmla="*/ 0 w 1131"/>
                <a:gd name="T57" fmla="*/ 0 h 713"/>
                <a:gd name="T58" fmla="*/ 0 w 1131"/>
                <a:gd name="T59" fmla="*/ 0 h 713"/>
                <a:gd name="T60" fmla="*/ 0 w 1131"/>
                <a:gd name="T61" fmla="*/ 0 h 713"/>
                <a:gd name="T62" fmla="*/ 0 w 1131"/>
                <a:gd name="T63" fmla="*/ 0 h 713"/>
                <a:gd name="T64" fmla="*/ 0 w 1131"/>
                <a:gd name="T65" fmla="*/ 0 h 713"/>
                <a:gd name="T66" fmla="*/ 0 w 1131"/>
                <a:gd name="T67" fmla="*/ 0 h 713"/>
                <a:gd name="T68" fmla="*/ 0 w 1131"/>
                <a:gd name="T69" fmla="*/ 0 h 713"/>
                <a:gd name="T70" fmla="*/ 0 w 1131"/>
                <a:gd name="T71" fmla="*/ 0 h 713"/>
                <a:gd name="T72" fmla="*/ 0 w 1131"/>
                <a:gd name="T73" fmla="*/ 0 h 713"/>
                <a:gd name="T74" fmla="*/ 0 w 1131"/>
                <a:gd name="T75" fmla="*/ 0 h 713"/>
                <a:gd name="T76" fmla="*/ 0 w 1131"/>
                <a:gd name="T77" fmla="*/ 0 h 713"/>
                <a:gd name="T78" fmla="*/ 0 w 1131"/>
                <a:gd name="T79" fmla="*/ 0 h 713"/>
                <a:gd name="T80" fmla="*/ 0 w 1131"/>
                <a:gd name="T81" fmla="*/ 0 h 713"/>
                <a:gd name="T82" fmla="*/ 0 w 1131"/>
                <a:gd name="T83" fmla="*/ 0 h 713"/>
                <a:gd name="T84" fmla="*/ 0 w 1131"/>
                <a:gd name="T85" fmla="*/ 0 h 713"/>
                <a:gd name="T86" fmla="*/ 0 w 1131"/>
                <a:gd name="T87" fmla="*/ 0 h 713"/>
                <a:gd name="T88" fmla="*/ 0 w 1131"/>
                <a:gd name="T89" fmla="*/ 0 h 7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1"/>
                <a:gd name="T136" fmla="*/ 0 h 713"/>
                <a:gd name="T137" fmla="*/ 1131 w 1131"/>
                <a:gd name="T138" fmla="*/ 713 h 7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1" h="713">
                  <a:moveTo>
                    <a:pt x="344" y="713"/>
                  </a:moveTo>
                  <a:lnTo>
                    <a:pt x="320" y="713"/>
                  </a:lnTo>
                  <a:lnTo>
                    <a:pt x="259" y="713"/>
                  </a:lnTo>
                  <a:lnTo>
                    <a:pt x="196" y="713"/>
                  </a:lnTo>
                  <a:lnTo>
                    <a:pt x="123" y="713"/>
                  </a:lnTo>
                  <a:lnTo>
                    <a:pt x="62" y="713"/>
                  </a:lnTo>
                  <a:lnTo>
                    <a:pt x="12" y="663"/>
                  </a:lnTo>
                  <a:lnTo>
                    <a:pt x="0" y="627"/>
                  </a:lnTo>
                  <a:lnTo>
                    <a:pt x="0" y="541"/>
                  </a:lnTo>
                  <a:lnTo>
                    <a:pt x="0" y="454"/>
                  </a:lnTo>
                  <a:lnTo>
                    <a:pt x="62" y="381"/>
                  </a:lnTo>
                  <a:lnTo>
                    <a:pt x="123" y="381"/>
                  </a:lnTo>
                  <a:lnTo>
                    <a:pt x="196" y="332"/>
                  </a:lnTo>
                  <a:lnTo>
                    <a:pt x="221" y="246"/>
                  </a:lnTo>
                  <a:lnTo>
                    <a:pt x="282" y="209"/>
                  </a:lnTo>
                  <a:lnTo>
                    <a:pt x="357" y="209"/>
                  </a:lnTo>
                  <a:lnTo>
                    <a:pt x="418" y="209"/>
                  </a:lnTo>
                  <a:lnTo>
                    <a:pt x="480" y="171"/>
                  </a:lnTo>
                  <a:lnTo>
                    <a:pt x="554" y="123"/>
                  </a:lnTo>
                  <a:lnTo>
                    <a:pt x="615" y="86"/>
                  </a:lnTo>
                  <a:lnTo>
                    <a:pt x="677" y="49"/>
                  </a:lnTo>
                  <a:lnTo>
                    <a:pt x="738" y="0"/>
                  </a:lnTo>
                  <a:lnTo>
                    <a:pt x="811" y="0"/>
                  </a:lnTo>
                  <a:lnTo>
                    <a:pt x="872" y="0"/>
                  </a:lnTo>
                  <a:lnTo>
                    <a:pt x="872" y="98"/>
                  </a:lnTo>
                  <a:lnTo>
                    <a:pt x="885" y="171"/>
                  </a:lnTo>
                  <a:lnTo>
                    <a:pt x="934" y="246"/>
                  </a:lnTo>
                  <a:lnTo>
                    <a:pt x="996" y="307"/>
                  </a:lnTo>
                  <a:lnTo>
                    <a:pt x="1058" y="332"/>
                  </a:lnTo>
                  <a:lnTo>
                    <a:pt x="1131" y="381"/>
                  </a:lnTo>
                  <a:lnTo>
                    <a:pt x="1131" y="466"/>
                  </a:lnTo>
                  <a:lnTo>
                    <a:pt x="1094" y="504"/>
                  </a:lnTo>
                  <a:lnTo>
                    <a:pt x="1033" y="504"/>
                  </a:lnTo>
                  <a:lnTo>
                    <a:pt x="972" y="541"/>
                  </a:lnTo>
                  <a:lnTo>
                    <a:pt x="897" y="590"/>
                  </a:lnTo>
                  <a:lnTo>
                    <a:pt x="836" y="590"/>
                  </a:lnTo>
                  <a:lnTo>
                    <a:pt x="775" y="590"/>
                  </a:lnTo>
                  <a:lnTo>
                    <a:pt x="713" y="590"/>
                  </a:lnTo>
                  <a:lnTo>
                    <a:pt x="639" y="590"/>
                  </a:lnTo>
                  <a:lnTo>
                    <a:pt x="577" y="590"/>
                  </a:lnTo>
                  <a:lnTo>
                    <a:pt x="516" y="590"/>
                  </a:lnTo>
                  <a:lnTo>
                    <a:pt x="455" y="590"/>
                  </a:lnTo>
                  <a:lnTo>
                    <a:pt x="382" y="590"/>
                  </a:lnTo>
                  <a:lnTo>
                    <a:pt x="357" y="663"/>
                  </a:lnTo>
                  <a:lnTo>
                    <a:pt x="344" y="713"/>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44" name="Freeform 192"/>
            <p:cNvSpPr>
              <a:spLocks/>
            </p:cNvSpPr>
            <p:nvPr/>
          </p:nvSpPr>
          <p:spPr bwMode="auto">
            <a:xfrm>
              <a:off x="2472" y="1724"/>
              <a:ext cx="344" cy="442"/>
            </a:xfrm>
            <a:custGeom>
              <a:avLst/>
              <a:gdLst>
                <a:gd name="T0" fmla="*/ 0 w 1032"/>
                <a:gd name="T1" fmla="*/ 0 h 1327"/>
                <a:gd name="T2" fmla="*/ 0 w 1032"/>
                <a:gd name="T3" fmla="*/ 0 h 1327"/>
                <a:gd name="T4" fmla="*/ 0 w 1032"/>
                <a:gd name="T5" fmla="*/ 0 h 1327"/>
                <a:gd name="T6" fmla="*/ 0 w 1032"/>
                <a:gd name="T7" fmla="*/ 0 h 1327"/>
                <a:gd name="T8" fmla="*/ 0 w 1032"/>
                <a:gd name="T9" fmla="*/ 0 h 1327"/>
                <a:gd name="T10" fmla="*/ 0 w 1032"/>
                <a:gd name="T11" fmla="*/ 0 h 1327"/>
                <a:gd name="T12" fmla="*/ 0 w 1032"/>
                <a:gd name="T13" fmla="*/ 0 h 1327"/>
                <a:gd name="T14" fmla="*/ 0 w 1032"/>
                <a:gd name="T15" fmla="*/ 0 h 1327"/>
                <a:gd name="T16" fmla="*/ 0 w 1032"/>
                <a:gd name="T17" fmla="*/ 0 h 1327"/>
                <a:gd name="T18" fmla="*/ 0 w 1032"/>
                <a:gd name="T19" fmla="*/ 0 h 1327"/>
                <a:gd name="T20" fmla="*/ 0 w 1032"/>
                <a:gd name="T21" fmla="*/ 0 h 1327"/>
                <a:gd name="T22" fmla="*/ 0 w 1032"/>
                <a:gd name="T23" fmla="*/ 0 h 1327"/>
                <a:gd name="T24" fmla="*/ 0 w 1032"/>
                <a:gd name="T25" fmla="*/ 0 h 1327"/>
                <a:gd name="T26" fmla="*/ 0 w 1032"/>
                <a:gd name="T27" fmla="*/ 0 h 1327"/>
                <a:gd name="T28" fmla="*/ 0 w 1032"/>
                <a:gd name="T29" fmla="*/ 0 h 1327"/>
                <a:gd name="T30" fmla="*/ 0 w 1032"/>
                <a:gd name="T31" fmla="*/ 0 h 1327"/>
                <a:gd name="T32" fmla="*/ 0 w 1032"/>
                <a:gd name="T33" fmla="*/ 0 h 1327"/>
                <a:gd name="T34" fmla="*/ 0 w 1032"/>
                <a:gd name="T35" fmla="*/ 0 h 1327"/>
                <a:gd name="T36" fmla="*/ 0 w 1032"/>
                <a:gd name="T37" fmla="*/ 0 h 1327"/>
                <a:gd name="T38" fmla="*/ 0 w 1032"/>
                <a:gd name="T39" fmla="*/ 0 h 1327"/>
                <a:gd name="T40" fmla="*/ 0 w 1032"/>
                <a:gd name="T41" fmla="*/ 0 h 1327"/>
                <a:gd name="T42" fmla="*/ 0 w 1032"/>
                <a:gd name="T43" fmla="*/ 0 h 1327"/>
                <a:gd name="T44" fmla="*/ 0 w 1032"/>
                <a:gd name="T45" fmla="*/ 0 h 1327"/>
                <a:gd name="T46" fmla="*/ 0 w 1032"/>
                <a:gd name="T47" fmla="*/ 0 h 1327"/>
                <a:gd name="T48" fmla="*/ 0 w 1032"/>
                <a:gd name="T49" fmla="*/ 0 h 1327"/>
                <a:gd name="T50" fmla="*/ 0 w 1032"/>
                <a:gd name="T51" fmla="*/ 0 h 1327"/>
                <a:gd name="T52" fmla="*/ 0 w 1032"/>
                <a:gd name="T53" fmla="*/ 0 h 1327"/>
                <a:gd name="T54" fmla="*/ 0 w 1032"/>
                <a:gd name="T55" fmla="*/ 0 h 1327"/>
                <a:gd name="T56" fmla="*/ 0 w 1032"/>
                <a:gd name="T57" fmla="*/ 0 h 1327"/>
                <a:gd name="T58" fmla="*/ 0 w 1032"/>
                <a:gd name="T59" fmla="*/ 0 h 1327"/>
                <a:gd name="T60" fmla="*/ 0 w 1032"/>
                <a:gd name="T61" fmla="*/ 0 h 1327"/>
                <a:gd name="T62" fmla="*/ 0 w 1032"/>
                <a:gd name="T63" fmla="*/ 0 h 1327"/>
                <a:gd name="T64" fmla="*/ 0 w 1032"/>
                <a:gd name="T65" fmla="*/ 0 h 1327"/>
                <a:gd name="T66" fmla="*/ 0 w 1032"/>
                <a:gd name="T67" fmla="*/ 0 h 1327"/>
                <a:gd name="T68" fmla="*/ 0 w 1032"/>
                <a:gd name="T69" fmla="*/ 0 h 1327"/>
                <a:gd name="T70" fmla="*/ 0 w 1032"/>
                <a:gd name="T71" fmla="*/ 0 h 1327"/>
                <a:gd name="T72" fmla="*/ 0 w 1032"/>
                <a:gd name="T73" fmla="*/ 0 h 1327"/>
                <a:gd name="T74" fmla="*/ 0 w 1032"/>
                <a:gd name="T75" fmla="*/ 0 h 1327"/>
                <a:gd name="T76" fmla="*/ 0 w 1032"/>
                <a:gd name="T77" fmla="*/ 0 h 1327"/>
                <a:gd name="T78" fmla="*/ 0 w 1032"/>
                <a:gd name="T79" fmla="*/ 0 h 1327"/>
                <a:gd name="T80" fmla="*/ 0 w 1032"/>
                <a:gd name="T81" fmla="*/ 0 h 1327"/>
                <a:gd name="T82" fmla="*/ 0 w 1032"/>
                <a:gd name="T83" fmla="*/ 0 h 1327"/>
                <a:gd name="T84" fmla="*/ 0 w 1032"/>
                <a:gd name="T85" fmla="*/ 0 h 1327"/>
                <a:gd name="T86" fmla="*/ 0 w 1032"/>
                <a:gd name="T87" fmla="*/ 0 h 1327"/>
                <a:gd name="T88" fmla="*/ 0 w 1032"/>
                <a:gd name="T89" fmla="*/ 0 h 1327"/>
                <a:gd name="T90" fmla="*/ 0 w 1032"/>
                <a:gd name="T91" fmla="*/ 0 h 1327"/>
                <a:gd name="T92" fmla="*/ 0 w 1032"/>
                <a:gd name="T93" fmla="*/ 0 h 1327"/>
                <a:gd name="T94" fmla="*/ 0 w 1032"/>
                <a:gd name="T95" fmla="*/ 0 h 1327"/>
                <a:gd name="T96" fmla="*/ 0 w 1032"/>
                <a:gd name="T97" fmla="*/ 0 h 1327"/>
                <a:gd name="T98" fmla="*/ 0 w 1032"/>
                <a:gd name="T99" fmla="*/ 0 h 1327"/>
                <a:gd name="T100" fmla="*/ 0 w 1032"/>
                <a:gd name="T101" fmla="*/ 0 h 1327"/>
                <a:gd name="T102" fmla="*/ 0 w 1032"/>
                <a:gd name="T103" fmla="*/ 0 h 1327"/>
                <a:gd name="T104" fmla="*/ 0 w 1032"/>
                <a:gd name="T105" fmla="*/ 0 h 1327"/>
                <a:gd name="T106" fmla="*/ 0 w 1032"/>
                <a:gd name="T107" fmla="*/ 0 h 1327"/>
                <a:gd name="T108" fmla="*/ 0 w 1032"/>
                <a:gd name="T109" fmla="*/ 0 h 1327"/>
                <a:gd name="T110" fmla="*/ 0 w 1032"/>
                <a:gd name="T111" fmla="*/ 0 h 1327"/>
                <a:gd name="T112" fmla="*/ 0 w 1032"/>
                <a:gd name="T113" fmla="*/ 0 h 1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1327"/>
                <a:gd name="T173" fmla="*/ 1032 w 1032"/>
                <a:gd name="T174" fmla="*/ 1327 h 1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1327">
                  <a:moveTo>
                    <a:pt x="184" y="1277"/>
                  </a:moveTo>
                  <a:lnTo>
                    <a:pt x="159" y="1241"/>
                  </a:lnTo>
                  <a:lnTo>
                    <a:pt x="159" y="1166"/>
                  </a:lnTo>
                  <a:lnTo>
                    <a:pt x="134" y="1080"/>
                  </a:lnTo>
                  <a:lnTo>
                    <a:pt x="61" y="1044"/>
                  </a:lnTo>
                  <a:lnTo>
                    <a:pt x="0" y="995"/>
                  </a:lnTo>
                  <a:lnTo>
                    <a:pt x="0" y="909"/>
                  </a:lnTo>
                  <a:lnTo>
                    <a:pt x="36" y="823"/>
                  </a:lnTo>
                  <a:lnTo>
                    <a:pt x="98" y="749"/>
                  </a:lnTo>
                  <a:lnTo>
                    <a:pt x="159" y="700"/>
                  </a:lnTo>
                  <a:lnTo>
                    <a:pt x="220" y="663"/>
                  </a:lnTo>
                  <a:lnTo>
                    <a:pt x="295" y="676"/>
                  </a:lnTo>
                  <a:lnTo>
                    <a:pt x="356" y="700"/>
                  </a:lnTo>
                  <a:lnTo>
                    <a:pt x="417" y="651"/>
                  </a:lnTo>
                  <a:lnTo>
                    <a:pt x="479" y="626"/>
                  </a:lnTo>
                  <a:lnTo>
                    <a:pt x="491" y="577"/>
                  </a:lnTo>
                  <a:lnTo>
                    <a:pt x="504" y="503"/>
                  </a:lnTo>
                  <a:lnTo>
                    <a:pt x="565" y="343"/>
                  </a:lnTo>
                  <a:lnTo>
                    <a:pt x="651" y="307"/>
                  </a:lnTo>
                  <a:lnTo>
                    <a:pt x="675" y="245"/>
                  </a:lnTo>
                  <a:lnTo>
                    <a:pt x="699" y="172"/>
                  </a:lnTo>
                  <a:lnTo>
                    <a:pt x="810" y="73"/>
                  </a:lnTo>
                  <a:lnTo>
                    <a:pt x="835" y="36"/>
                  </a:lnTo>
                  <a:lnTo>
                    <a:pt x="835" y="48"/>
                  </a:lnTo>
                  <a:lnTo>
                    <a:pt x="896" y="0"/>
                  </a:lnTo>
                  <a:lnTo>
                    <a:pt x="896" y="36"/>
                  </a:lnTo>
                  <a:lnTo>
                    <a:pt x="896" y="123"/>
                  </a:lnTo>
                  <a:lnTo>
                    <a:pt x="946" y="209"/>
                  </a:lnTo>
                  <a:lnTo>
                    <a:pt x="933" y="282"/>
                  </a:lnTo>
                  <a:lnTo>
                    <a:pt x="835" y="295"/>
                  </a:lnTo>
                  <a:lnTo>
                    <a:pt x="810" y="282"/>
                  </a:lnTo>
                  <a:lnTo>
                    <a:pt x="810" y="368"/>
                  </a:lnTo>
                  <a:lnTo>
                    <a:pt x="860" y="368"/>
                  </a:lnTo>
                  <a:lnTo>
                    <a:pt x="921" y="491"/>
                  </a:lnTo>
                  <a:lnTo>
                    <a:pt x="970" y="577"/>
                  </a:lnTo>
                  <a:lnTo>
                    <a:pt x="970" y="651"/>
                  </a:lnTo>
                  <a:lnTo>
                    <a:pt x="885" y="749"/>
                  </a:lnTo>
                  <a:lnTo>
                    <a:pt x="847" y="823"/>
                  </a:lnTo>
                  <a:lnTo>
                    <a:pt x="847" y="909"/>
                  </a:lnTo>
                  <a:lnTo>
                    <a:pt x="885" y="995"/>
                  </a:lnTo>
                  <a:lnTo>
                    <a:pt x="933" y="1080"/>
                  </a:lnTo>
                  <a:lnTo>
                    <a:pt x="946" y="1118"/>
                  </a:lnTo>
                  <a:lnTo>
                    <a:pt x="1032" y="1204"/>
                  </a:lnTo>
                  <a:lnTo>
                    <a:pt x="1019" y="1277"/>
                  </a:lnTo>
                  <a:lnTo>
                    <a:pt x="994" y="1327"/>
                  </a:lnTo>
                  <a:lnTo>
                    <a:pt x="933" y="1327"/>
                  </a:lnTo>
                  <a:lnTo>
                    <a:pt x="872" y="1277"/>
                  </a:lnTo>
                  <a:lnTo>
                    <a:pt x="810" y="1290"/>
                  </a:lnTo>
                  <a:lnTo>
                    <a:pt x="737" y="1277"/>
                  </a:lnTo>
                  <a:lnTo>
                    <a:pt x="638" y="1327"/>
                  </a:lnTo>
                  <a:lnTo>
                    <a:pt x="613" y="1277"/>
                  </a:lnTo>
                  <a:lnTo>
                    <a:pt x="552" y="1290"/>
                  </a:lnTo>
                  <a:lnTo>
                    <a:pt x="491" y="1290"/>
                  </a:lnTo>
                  <a:lnTo>
                    <a:pt x="417" y="1302"/>
                  </a:lnTo>
                  <a:lnTo>
                    <a:pt x="356" y="1327"/>
                  </a:lnTo>
                  <a:lnTo>
                    <a:pt x="159" y="1277"/>
                  </a:lnTo>
                  <a:lnTo>
                    <a:pt x="184" y="1277"/>
                  </a:lnTo>
                  <a:close/>
                </a:path>
              </a:pathLst>
            </a:custGeom>
            <a:solidFill>
              <a:srgbClr val="00B05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5" name="Freeform 193"/>
            <p:cNvSpPr>
              <a:spLocks/>
            </p:cNvSpPr>
            <p:nvPr/>
          </p:nvSpPr>
          <p:spPr bwMode="auto">
            <a:xfrm>
              <a:off x="2472" y="1724"/>
              <a:ext cx="344" cy="442"/>
            </a:xfrm>
            <a:custGeom>
              <a:avLst/>
              <a:gdLst>
                <a:gd name="T0" fmla="*/ 0 w 1032"/>
                <a:gd name="T1" fmla="*/ 0 h 1327"/>
                <a:gd name="T2" fmla="*/ 0 w 1032"/>
                <a:gd name="T3" fmla="*/ 0 h 1327"/>
                <a:gd name="T4" fmla="*/ 0 w 1032"/>
                <a:gd name="T5" fmla="*/ 0 h 1327"/>
                <a:gd name="T6" fmla="*/ 0 w 1032"/>
                <a:gd name="T7" fmla="*/ 0 h 1327"/>
                <a:gd name="T8" fmla="*/ 0 w 1032"/>
                <a:gd name="T9" fmla="*/ 0 h 1327"/>
                <a:gd name="T10" fmla="*/ 0 w 1032"/>
                <a:gd name="T11" fmla="*/ 0 h 1327"/>
                <a:gd name="T12" fmla="*/ 0 w 1032"/>
                <a:gd name="T13" fmla="*/ 0 h 1327"/>
                <a:gd name="T14" fmla="*/ 0 w 1032"/>
                <a:gd name="T15" fmla="*/ 0 h 1327"/>
                <a:gd name="T16" fmla="*/ 0 w 1032"/>
                <a:gd name="T17" fmla="*/ 0 h 1327"/>
                <a:gd name="T18" fmla="*/ 0 w 1032"/>
                <a:gd name="T19" fmla="*/ 0 h 1327"/>
                <a:gd name="T20" fmla="*/ 0 w 1032"/>
                <a:gd name="T21" fmla="*/ 0 h 1327"/>
                <a:gd name="T22" fmla="*/ 0 w 1032"/>
                <a:gd name="T23" fmla="*/ 0 h 1327"/>
                <a:gd name="T24" fmla="*/ 0 w 1032"/>
                <a:gd name="T25" fmla="*/ 0 h 1327"/>
                <a:gd name="T26" fmla="*/ 0 w 1032"/>
                <a:gd name="T27" fmla="*/ 0 h 1327"/>
                <a:gd name="T28" fmla="*/ 0 w 1032"/>
                <a:gd name="T29" fmla="*/ 0 h 1327"/>
                <a:gd name="T30" fmla="*/ 0 w 1032"/>
                <a:gd name="T31" fmla="*/ 0 h 1327"/>
                <a:gd name="T32" fmla="*/ 0 w 1032"/>
                <a:gd name="T33" fmla="*/ 0 h 1327"/>
                <a:gd name="T34" fmla="*/ 0 w 1032"/>
                <a:gd name="T35" fmla="*/ 0 h 1327"/>
                <a:gd name="T36" fmla="*/ 0 w 1032"/>
                <a:gd name="T37" fmla="*/ 0 h 1327"/>
                <a:gd name="T38" fmla="*/ 0 w 1032"/>
                <a:gd name="T39" fmla="*/ 0 h 1327"/>
                <a:gd name="T40" fmla="*/ 0 w 1032"/>
                <a:gd name="T41" fmla="*/ 0 h 1327"/>
                <a:gd name="T42" fmla="*/ 0 w 1032"/>
                <a:gd name="T43" fmla="*/ 0 h 1327"/>
                <a:gd name="T44" fmla="*/ 0 w 1032"/>
                <a:gd name="T45" fmla="*/ 0 h 1327"/>
                <a:gd name="T46" fmla="*/ 0 w 1032"/>
                <a:gd name="T47" fmla="*/ 0 h 1327"/>
                <a:gd name="T48" fmla="*/ 0 w 1032"/>
                <a:gd name="T49" fmla="*/ 0 h 1327"/>
                <a:gd name="T50" fmla="*/ 0 w 1032"/>
                <a:gd name="T51" fmla="*/ 0 h 1327"/>
                <a:gd name="T52" fmla="*/ 0 w 1032"/>
                <a:gd name="T53" fmla="*/ 0 h 1327"/>
                <a:gd name="T54" fmla="*/ 0 w 1032"/>
                <a:gd name="T55" fmla="*/ 0 h 1327"/>
                <a:gd name="T56" fmla="*/ 0 w 1032"/>
                <a:gd name="T57" fmla="*/ 0 h 1327"/>
                <a:gd name="T58" fmla="*/ 0 w 1032"/>
                <a:gd name="T59" fmla="*/ 0 h 1327"/>
                <a:gd name="T60" fmla="*/ 0 w 1032"/>
                <a:gd name="T61" fmla="*/ 0 h 1327"/>
                <a:gd name="T62" fmla="*/ 0 w 1032"/>
                <a:gd name="T63" fmla="*/ 0 h 1327"/>
                <a:gd name="T64" fmla="*/ 0 w 1032"/>
                <a:gd name="T65" fmla="*/ 0 h 1327"/>
                <a:gd name="T66" fmla="*/ 0 w 1032"/>
                <a:gd name="T67" fmla="*/ 0 h 1327"/>
                <a:gd name="T68" fmla="*/ 0 w 1032"/>
                <a:gd name="T69" fmla="*/ 0 h 1327"/>
                <a:gd name="T70" fmla="*/ 0 w 1032"/>
                <a:gd name="T71" fmla="*/ 0 h 1327"/>
                <a:gd name="T72" fmla="*/ 0 w 1032"/>
                <a:gd name="T73" fmla="*/ 0 h 1327"/>
                <a:gd name="T74" fmla="*/ 0 w 1032"/>
                <a:gd name="T75" fmla="*/ 0 h 1327"/>
                <a:gd name="T76" fmla="*/ 0 w 1032"/>
                <a:gd name="T77" fmla="*/ 0 h 1327"/>
                <a:gd name="T78" fmla="*/ 0 w 1032"/>
                <a:gd name="T79" fmla="*/ 0 h 1327"/>
                <a:gd name="T80" fmla="*/ 0 w 1032"/>
                <a:gd name="T81" fmla="*/ 0 h 1327"/>
                <a:gd name="T82" fmla="*/ 0 w 1032"/>
                <a:gd name="T83" fmla="*/ 0 h 1327"/>
                <a:gd name="T84" fmla="*/ 0 w 1032"/>
                <a:gd name="T85" fmla="*/ 0 h 1327"/>
                <a:gd name="T86" fmla="*/ 0 w 1032"/>
                <a:gd name="T87" fmla="*/ 0 h 1327"/>
                <a:gd name="T88" fmla="*/ 0 w 1032"/>
                <a:gd name="T89" fmla="*/ 0 h 1327"/>
                <a:gd name="T90" fmla="*/ 0 w 1032"/>
                <a:gd name="T91" fmla="*/ 0 h 1327"/>
                <a:gd name="T92" fmla="*/ 0 w 1032"/>
                <a:gd name="T93" fmla="*/ 0 h 1327"/>
                <a:gd name="T94" fmla="*/ 0 w 1032"/>
                <a:gd name="T95" fmla="*/ 0 h 1327"/>
                <a:gd name="T96" fmla="*/ 0 w 1032"/>
                <a:gd name="T97" fmla="*/ 0 h 1327"/>
                <a:gd name="T98" fmla="*/ 0 w 1032"/>
                <a:gd name="T99" fmla="*/ 0 h 1327"/>
                <a:gd name="T100" fmla="*/ 0 w 1032"/>
                <a:gd name="T101" fmla="*/ 0 h 1327"/>
                <a:gd name="T102" fmla="*/ 0 w 1032"/>
                <a:gd name="T103" fmla="*/ 0 h 1327"/>
                <a:gd name="T104" fmla="*/ 0 w 1032"/>
                <a:gd name="T105" fmla="*/ 0 h 1327"/>
                <a:gd name="T106" fmla="*/ 0 w 1032"/>
                <a:gd name="T107" fmla="*/ 0 h 1327"/>
                <a:gd name="T108" fmla="*/ 0 w 1032"/>
                <a:gd name="T109" fmla="*/ 0 h 1327"/>
                <a:gd name="T110" fmla="*/ 0 w 1032"/>
                <a:gd name="T111" fmla="*/ 0 h 1327"/>
                <a:gd name="T112" fmla="*/ 0 w 1032"/>
                <a:gd name="T113" fmla="*/ 0 h 1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1327"/>
                <a:gd name="T173" fmla="*/ 1032 w 1032"/>
                <a:gd name="T174" fmla="*/ 1327 h 1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1327">
                  <a:moveTo>
                    <a:pt x="184" y="1277"/>
                  </a:moveTo>
                  <a:lnTo>
                    <a:pt x="159" y="1241"/>
                  </a:lnTo>
                  <a:lnTo>
                    <a:pt x="159" y="1166"/>
                  </a:lnTo>
                  <a:lnTo>
                    <a:pt x="134" y="1080"/>
                  </a:lnTo>
                  <a:lnTo>
                    <a:pt x="61" y="1044"/>
                  </a:lnTo>
                  <a:lnTo>
                    <a:pt x="0" y="995"/>
                  </a:lnTo>
                  <a:lnTo>
                    <a:pt x="0" y="909"/>
                  </a:lnTo>
                  <a:lnTo>
                    <a:pt x="36" y="823"/>
                  </a:lnTo>
                  <a:lnTo>
                    <a:pt x="98" y="749"/>
                  </a:lnTo>
                  <a:lnTo>
                    <a:pt x="159" y="700"/>
                  </a:lnTo>
                  <a:lnTo>
                    <a:pt x="220" y="663"/>
                  </a:lnTo>
                  <a:lnTo>
                    <a:pt x="295" y="676"/>
                  </a:lnTo>
                  <a:lnTo>
                    <a:pt x="356" y="700"/>
                  </a:lnTo>
                  <a:lnTo>
                    <a:pt x="417" y="651"/>
                  </a:lnTo>
                  <a:lnTo>
                    <a:pt x="479" y="626"/>
                  </a:lnTo>
                  <a:lnTo>
                    <a:pt x="491" y="577"/>
                  </a:lnTo>
                  <a:lnTo>
                    <a:pt x="504" y="503"/>
                  </a:lnTo>
                  <a:lnTo>
                    <a:pt x="565" y="343"/>
                  </a:lnTo>
                  <a:lnTo>
                    <a:pt x="651" y="307"/>
                  </a:lnTo>
                  <a:lnTo>
                    <a:pt x="675" y="245"/>
                  </a:lnTo>
                  <a:lnTo>
                    <a:pt x="699" y="172"/>
                  </a:lnTo>
                  <a:lnTo>
                    <a:pt x="810" y="73"/>
                  </a:lnTo>
                  <a:lnTo>
                    <a:pt x="835" y="36"/>
                  </a:lnTo>
                  <a:lnTo>
                    <a:pt x="835" y="48"/>
                  </a:lnTo>
                  <a:lnTo>
                    <a:pt x="896" y="0"/>
                  </a:lnTo>
                  <a:lnTo>
                    <a:pt x="896" y="36"/>
                  </a:lnTo>
                  <a:lnTo>
                    <a:pt x="896" y="123"/>
                  </a:lnTo>
                  <a:lnTo>
                    <a:pt x="946" y="209"/>
                  </a:lnTo>
                  <a:lnTo>
                    <a:pt x="933" y="282"/>
                  </a:lnTo>
                  <a:lnTo>
                    <a:pt x="835" y="295"/>
                  </a:lnTo>
                  <a:lnTo>
                    <a:pt x="810" y="282"/>
                  </a:lnTo>
                  <a:lnTo>
                    <a:pt x="810" y="368"/>
                  </a:lnTo>
                  <a:lnTo>
                    <a:pt x="860" y="368"/>
                  </a:lnTo>
                  <a:lnTo>
                    <a:pt x="921" y="491"/>
                  </a:lnTo>
                  <a:lnTo>
                    <a:pt x="970" y="577"/>
                  </a:lnTo>
                  <a:lnTo>
                    <a:pt x="970" y="651"/>
                  </a:lnTo>
                  <a:lnTo>
                    <a:pt x="885" y="749"/>
                  </a:lnTo>
                  <a:lnTo>
                    <a:pt x="847" y="823"/>
                  </a:lnTo>
                  <a:lnTo>
                    <a:pt x="847" y="909"/>
                  </a:lnTo>
                  <a:lnTo>
                    <a:pt x="885" y="995"/>
                  </a:lnTo>
                  <a:lnTo>
                    <a:pt x="933" y="1080"/>
                  </a:lnTo>
                  <a:lnTo>
                    <a:pt x="946" y="1118"/>
                  </a:lnTo>
                  <a:lnTo>
                    <a:pt x="1032" y="1204"/>
                  </a:lnTo>
                  <a:lnTo>
                    <a:pt x="1019" y="1277"/>
                  </a:lnTo>
                  <a:lnTo>
                    <a:pt x="994" y="1327"/>
                  </a:lnTo>
                  <a:lnTo>
                    <a:pt x="933" y="1327"/>
                  </a:lnTo>
                  <a:lnTo>
                    <a:pt x="872" y="1277"/>
                  </a:lnTo>
                  <a:lnTo>
                    <a:pt x="810" y="1290"/>
                  </a:lnTo>
                  <a:lnTo>
                    <a:pt x="737" y="1277"/>
                  </a:lnTo>
                  <a:lnTo>
                    <a:pt x="638" y="1327"/>
                  </a:lnTo>
                  <a:lnTo>
                    <a:pt x="613" y="1277"/>
                  </a:lnTo>
                  <a:lnTo>
                    <a:pt x="552" y="1290"/>
                  </a:lnTo>
                  <a:lnTo>
                    <a:pt x="491" y="1290"/>
                  </a:lnTo>
                  <a:lnTo>
                    <a:pt x="417" y="1302"/>
                  </a:lnTo>
                  <a:lnTo>
                    <a:pt x="356" y="1327"/>
                  </a:lnTo>
                  <a:lnTo>
                    <a:pt x="159" y="1277"/>
                  </a:lnTo>
                  <a:lnTo>
                    <a:pt x="184" y="1277"/>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46" name="Freeform 194"/>
            <p:cNvSpPr>
              <a:spLocks/>
            </p:cNvSpPr>
            <p:nvPr/>
          </p:nvSpPr>
          <p:spPr bwMode="auto">
            <a:xfrm>
              <a:off x="2181" y="1654"/>
              <a:ext cx="582" cy="418"/>
            </a:xfrm>
            <a:custGeom>
              <a:avLst/>
              <a:gdLst>
                <a:gd name="T0" fmla="*/ 0 w 1745"/>
                <a:gd name="T1" fmla="*/ 0 h 1253"/>
                <a:gd name="T2" fmla="*/ 0 w 1745"/>
                <a:gd name="T3" fmla="*/ 0 h 1253"/>
                <a:gd name="T4" fmla="*/ 0 w 1745"/>
                <a:gd name="T5" fmla="*/ 0 h 1253"/>
                <a:gd name="T6" fmla="*/ 0 w 1745"/>
                <a:gd name="T7" fmla="*/ 0 h 1253"/>
                <a:gd name="T8" fmla="*/ 0 w 1745"/>
                <a:gd name="T9" fmla="*/ 0 h 1253"/>
                <a:gd name="T10" fmla="*/ 0 w 1745"/>
                <a:gd name="T11" fmla="*/ 0 h 1253"/>
                <a:gd name="T12" fmla="*/ 0 w 1745"/>
                <a:gd name="T13" fmla="*/ 0 h 1253"/>
                <a:gd name="T14" fmla="*/ 0 w 1745"/>
                <a:gd name="T15" fmla="*/ 0 h 1253"/>
                <a:gd name="T16" fmla="*/ 0 w 1745"/>
                <a:gd name="T17" fmla="*/ 0 h 1253"/>
                <a:gd name="T18" fmla="*/ 0 w 1745"/>
                <a:gd name="T19" fmla="*/ 0 h 1253"/>
                <a:gd name="T20" fmla="*/ 0 w 1745"/>
                <a:gd name="T21" fmla="*/ 0 h 1253"/>
                <a:gd name="T22" fmla="*/ 0 w 1745"/>
                <a:gd name="T23" fmla="*/ 0 h 1253"/>
                <a:gd name="T24" fmla="*/ 0 w 1745"/>
                <a:gd name="T25" fmla="*/ 0 h 1253"/>
                <a:gd name="T26" fmla="*/ 0 w 1745"/>
                <a:gd name="T27" fmla="*/ 0 h 1253"/>
                <a:gd name="T28" fmla="*/ 0 w 1745"/>
                <a:gd name="T29" fmla="*/ 0 h 1253"/>
                <a:gd name="T30" fmla="*/ 0 w 1745"/>
                <a:gd name="T31" fmla="*/ 0 h 1253"/>
                <a:gd name="T32" fmla="*/ 0 w 1745"/>
                <a:gd name="T33" fmla="*/ 0 h 1253"/>
                <a:gd name="T34" fmla="*/ 0 w 1745"/>
                <a:gd name="T35" fmla="*/ 0 h 1253"/>
                <a:gd name="T36" fmla="*/ 0 w 1745"/>
                <a:gd name="T37" fmla="*/ 0 h 1253"/>
                <a:gd name="T38" fmla="*/ 0 w 1745"/>
                <a:gd name="T39" fmla="*/ 0 h 1253"/>
                <a:gd name="T40" fmla="*/ 0 w 1745"/>
                <a:gd name="T41" fmla="*/ 0 h 1253"/>
                <a:gd name="T42" fmla="*/ 0 w 1745"/>
                <a:gd name="T43" fmla="*/ 0 h 1253"/>
                <a:gd name="T44" fmla="*/ 0 w 1745"/>
                <a:gd name="T45" fmla="*/ 0 h 1253"/>
                <a:gd name="T46" fmla="*/ 0 w 1745"/>
                <a:gd name="T47" fmla="*/ 0 h 1253"/>
                <a:gd name="T48" fmla="*/ 0 w 1745"/>
                <a:gd name="T49" fmla="*/ 0 h 1253"/>
                <a:gd name="T50" fmla="*/ 0 w 1745"/>
                <a:gd name="T51" fmla="*/ 0 h 1253"/>
                <a:gd name="T52" fmla="*/ 0 w 1745"/>
                <a:gd name="T53" fmla="*/ 0 h 1253"/>
                <a:gd name="T54" fmla="*/ 0 w 1745"/>
                <a:gd name="T55" fmla="*/ 0 h 1253"/>
                <a:gd name="T56" fmla="*/ 0 w 1745"/>
                <a:gd name="T57" fmla="*/ 0 h 1253"/>
                <a:gd name="T58" fmla="*/ 0 w 1745"/>
                <a:gd name="T59" fmla="*/ 0 h 1253"/>
                <a:gd name="T60" fmla="*/ 0 w 1745"/>
                <a:gd name="T61" fmla="*/ 0 h 1253"/>
                <a:gd name="T62" fmla="*/ 0 w 1745"/>
                <a:gd name="T63" fmla="*/ 0 h 1253"/>
                <a:gd name="T64" fmla="*/ 0 w 1745"/>
                <a:gd name="T65" fmla="*/ 0 h 1253"/>
                <a:gd name="T66" fmla="*/ 0 w 1745"/>
                <a:gd name="T67" fmla="*/ 0 h 12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5"/>
                <a:gd name="T103" fmla="*/ 0 h 1253"/>
                <a:gd name="T104" fmla="*/ 1745 w 1745"/>
                <a:gd name="T105" fmla="*/ 1253 h 12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5" h="1253">
                  <a:moveTo>
                    <a:pt x="873" y="1204"/>
                  </a:moveTo>
                  <a:lnTo>
                    <a:pt x="774" y="1204"/>
                  </a:lnTo>
                  <a:lnTo>
                    <a:pt x="676" y="1253"/>
                  </a:lnTo>
                  <a:lnTo>
                    <a:pt x="614" y="1253"/>
                  </a:lnTo>
                  <a:lnTo>
                    <a:pt x="553" y="1253"/>
                  </a:lnTo>
                  <a:lnTo>
                    <a:pt x="492" y="1253"/>
                  </a:lnTo>
                  <a:lnTo>
                    <a:pt x="417" y="1204"/>
                  </a:lnTo>
                  <a:lnTo>
                    <a:pt x="356" y="1118"/>
                  </a:lnTo>
                  <a:lnTo>
                    <a:pt x="331" y="1080"/>
                  </a:lnTo>
                  <a:lnTo>
                    <a:pt x="258" y="1032"/>
                  </a:lnTo>
                  <a:lnTo>
                    <a:pt x="197" y="994"/>
                  </a:lnTo>
                  <a:lnTo>
                    <a:pt x="172" y="994"/>
                  </a:lnTo>
                  <a:lnTo>
                    <a:pt x="98" y="994"/>
                  </a:lnTo>
                  <a:lnTo>
                    <a:pt x="36" y="994"/>
                  </a:lnTo>
                  <a:lnTo>
                    <a:pt x="0" y="909"/>
                  </a:lnTo>
                  <a:lnTo>
                    <a:pt x="36" y="835"/>
                  </a:lnTo>
                  <a:lnTo>
                    <a:pt x="36" y="749"/>
                  </a:lnTo>
                  <a:lnTo>
                    <a:pt x="36" y="663"/>
                  </a:lnTo>
                  <a:lnTo>
                    <a:pt x="73" y="577"/>
                  </a:lnTo>
                  <a:lnTo>
                    <a:pt x="111" y="491"/>
                  </a:lnTo>
                  <a:lnTo>
                    <a:pt x="197" y="418"/>
                  </a:lnTo>
                  <a:lnTo>
                    <a:pt x="159" y="332"/>
                  </a:lnTo>
                  <a:lnTo>
                    <a:pt x="197" y="257"/>
                  </a:lnTo>
                  <a:lnTo>
                    <a:pt x="172" y="159"/>
                  </a:lnTo>
                  <a:lnTo>
                    <a:pt x="197" y="86"/>
                  </a:lnTo>
                  <a:lnTo>
                    <a:pt x="233" y="0"/>
                  </a:lnTo>
                  <a:lnTo>
                    <a:pt x="295" y="0"/>
                  </a:lnTo>
                  <a:lnTo>
                    <a:pt x="356" y="0"/>
                  </a:lnTo>
                  <a:lnTo>
                    <a:pt x="430" y="0"/>
                  </a:lnTo>
                  <a:lnTo>
                    <a:pt x="467" y="0"/>
                  </a:lnTo>
                  <a:lnTo>
                    <a:pt x="492" y="0"/>
                  </a:lnTo>
                  <a:lnTo>
                    <a:pt x="614" y="73"/>
                  </a:lnTo>
                  <a:lnTo>
                    <a:pt x="676" y="86"/>
                  </a:lnTo>
                  <a:lnTo>
                    <a:pt x="749" y="37"/>
                  </a:lnTo>
                  <a:lnTo>
                    <a:pt x="810" y="86"/>
                  </a:lnTo>
                  <a:lnTo>
                    <a:pt x="873" y="86"/>
                  </a:lnTo>
                  <a:lnTo>
                    <a:pt x="946" y="135"/>
                  </a:lnTo>
                  <a:lnTo>
                    <a:pt x="1007" y="123"/>
                  </a:lnTo>
                  <a:lnTo>
                    <a:pt x="1069" y="86"/>
                  </a:lnTo>
                  <a:lnTo>
                    <a:pt x="1130" y="37"/>
                  </a:lnTo>
                  <a:lnTo>
                    <a:pt x="1191" y="37"/>
                  </a:lnTo>
                  <a:lnTo>
                    <a:pt x="1266" y="37"/>
                  </a:lnTo>
                  <a:lnTo>
                    <a:pt x="1327" y="37"/>
                  </a:lnTo>
                  <a:lnTo>
                    <a:pt x="1388" y="86"/>
                  </a:lnTo>
                  <a:lnTo>
                    <a:pt x="1463" y="86"/>
                  </a:lnTo>
                  <a:lnTo>
                    <a:pt x="1524" y="37"/>
                  </a:lnTo>
                  <a:lnTo>
                    <a:pt x="1585" y="37"/>
                  </a:lnTo>
                  <a:lnTo>
                    <a:pt x="1708" y="86"/>
                  </a:lnTo>
                  <a:lnTo>
                    <a:pt x="1745" y="159"/>
                  </a:lnTo>
                  <a:lnTo>
                    <a:pt x="1745" y="245"/>
                  </a:lnTo>
                  <a:lnTo>
                    <a:pt x="1683" y="295"/>
                  </a:lnTo>
                  <a:lnTo>
                    <a:pt x="1610" y="332"/>
                  </a:lnTo>
                  <a:lnTo>
                    <a:pt x="1548" y="418"/>
                  </a:lnTo>
                  <a:lnTo>
                    <a:pt x="1536" y="504"/>
                  </a:lnTo>
                  <a:lnTo>
                    <a:pt x="1486" y="540"/>
                  </a:lnTo>
                  <a:lnTo>
                    <a:pt x="1425" y="577"/>
                  </a:lnTo>
                  <a:lnTo>
                    <a:pt x="1388" y="663"/>
                  </a:lnTo>
                  <a:lnTo>
                    <a:pt x="1364" y="749"/>
                  </a:lnTo>
                  <a:lnTo>
                    <a:pt x="1364" y="835"/>
                  </a:lnTo>
                  <a:lnTo>
                    <a:pt x="1290" y="872"/>
                  </a:lnTo>
                  <a:lnTo>
                    <a:pt x="1229" y="909"/>
                  </a:lnTo>
                  <a:lnTo>
                    <a:pt x="1168" y="872"/>
                  </a:lnTo>
                  <a:lnTo>
                    <a:pt x="1093" y="872"/>
                  </a:lnTo>
                  <a:lnTo>
                    <a:pt x="1032" y="909"/>
                  </a:lnTo>
                  <a:lnTo>
                    <a:pt x="971" y="958"/>
                  </a:lnTo>
                  <a:lnTo>
                    <a:pt x="909" y="1032"/>
                  </a:lnTo>
                  <a:lnTo>
                    <a:pt x="873" y="1118"/>
                  </a:lnTo>
                  <a:lnTo>
                    <a:pt x="873" y="1204"/>
                  </a:lnTo>
                  <a:close/>
                </a:path>
              </a:pathLst>
            </a:custGeom>
            <a:solidFill>
              <a:srgbClr val="FFC000"/>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7" name="Freeform 195"/>
            <p:cNvSpPr>
              <a:spLocks/>
            </p:cNvSpPr>
            <p:nvPr/>
          </p:nvSpPr>
          <p:spPr bwMode="auto">
            <a:xfrm>
              <a:off x="2181" y="1654"/>
              <a:ext cx="582" cy="418"/>
            </a:xfrm>
            <a:custGeom>
              <a:avLst/>
              <a:gdLst>
                <a:gd name="T0" fmla="*/ 0 w 1745"/>
                <a:gd name="T1" fmla="*/ 0 h 1253"/>
                <a:gd name="T2" fmla="*/ 0 w 1745"/>
                <a:gd name="T3" fmla="*/ 0 h 1253"/>
                <a:gd name="T4" fmla="*/ 0 w 1745"/>
                <a:gd name="T5" fmla="*/ 0 h 1253"/>
                <a:gd name="T6" fmla="*/ 0 w 1745"/>
                <a:gd name="T7" fmla="*/ 0 h 1253"/>
                <a:gd name="T8" fmla="*/ 0 w 1745"/>
                <a:gd name="T9" fmla="*/ 0 h 1253"/>
                <a:gd name="T10" fmla="*/ 0 w 1745"/>
                <a:gd name="T11" fmla="*/ 0 h 1253"/>
                <a:gd name="T12" fmla="*/ 0 w 1745"/>
                <a:gd name="T13" fmla="*/ 0 h 1253"/>
                <a:gd name="T14" fmla="*/ 0 w 1745"/>
                <a:gd name="T15" fmla="*/ 0 h 1253"/>
                <a:gd name="T16" fmla="*/ 0 w 1745"/>
                <a:gd name="T17" fmla="*/ 0 h 1253"/>
                <a:gd name="T18" fmla="*/ 0 w 1745"/>
                <a:gd name="T19" fmla="*/ 0 h 1253"/>
                <a:gd name="T20" fmla="*/ 0 w 1745"/>
                <a:gd name="T21" fmla="*/ 0 h 1253"/>
                <a:gd name="T22" fmla="*/ 0 w 1745"/>
                <a:gd name="T23" fmla="*/ 0 h 1253"/>
                <a:gd name="T24" fmla="*/ 0 w 1745"/>
                <a:gd name="T25" fmla="*/ 0 h 1253"/>
                <a:gd name="T26" fmla="*/ 0 w 1745"/>
                <a:gd name="T27" fmla="*/ 0 h 1253"/>
                <a:gd name="T28" fmla="*/ 0 w 1745"/>
                <a:gd name="T29" fmla="*/ 0 h 1253"/>
                <a:gd name="T30" fmla="*/ 0 w 1745"/>
                <a:gd name="T31" fmla="*/ 0 h 1253"/>
                <a:gd name="T32" fmla="*/ 0 w 1745"/>
                <a:gd name="T33" fmla="*/ 0 h 1253"/>
                <a:gd name="T34" fmla="*/ 0 w 1745"/>
                <a:gd name="T35" fmla="*/ 0 h 1253"/>
                <a:gd name="T36" fmla="*/ 0 w 1745"/>
                <a:gd name="T37" fmla="*/ 0 h 1253"/>
                <a:gd name="T38" fmla="*/ 0 w 1745"/>
                <a:gd name="T39" fmla="*/ 0 h 1253"/>
                <a:gd name="T40" fmla="*/ 0 w 1745"/>
                <a:gd name="T41" fmla="*/ 0 h 1253"/>
                <a:gd name="T42" fmla="*/ 0 w 1745"/>
                <a:gd name="T43" fmla="*/ 0 h 1253"/>
                <a:gd name="T44" fmla="*/ 0 w 1745"/>
                <a:gd name="T45" fmla="*/ 0 h 1253"/>
                <a:gd name="T46" fmla="*/ 0 w 1745"/>
                <a:gd name="T47" fmla="*/ 0 h 1253"/>
                <a:gd name="T48" fmla="*/ 0 w 1745"/>
                <a:gd name="T49" fmla="*/ 0 h 1253"/>
                <a:gd name="T50" fmla="*/ 0 w 1745"/>
                <a:gd name="T51" fmla="*/ 0 h 1253"/>
                <a:gd name="T52" fmla="*/ 0 w 1745"/>
                <a:gd name="T53" fmla="*/ 0 h 1253"/>
                <a:gd name="T54" fmla="*/ 0 w 1745"/>
                <a:gd name="T55" fmla="*/ 0 h 1253"/>
                <a:gd name="T56" fmla="*/ 0 w 1745"/>
                <a:gd name="T57" fmla="*/ 0 h 1253"/>
                <a:gd name="T58" fmla="*/ 0 w 1745"/>
                <a:gd name="T59" fmla="*/ 0 h 1253"/>
                <a:gd name="T60" fmla="*/ 0 w 1745"/>
                <a:gd name="T61" fmla="*/ 0 h 1253"/>
                <a:gd name="T62" fmla="*/ 0 w 1745"/>
                <a:gd name="T63" fmla="*/ 0 h 1253"/>
                <a:gd name="T64" fmla="*/ 0 w 1745"/>
                <a:gd name="T65" fmla="*/ 0 h 1253"/>
                <a:gd name="T66" fmla="*/ 0 w 1745"/>
                <a:gd name="T67" fmla="*/ 0 h 12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5"/>
                <a:gd name="T103" fmla="*/ 0 h 1253"/>
                <a:gd name="T104" fmla="*/ 1745 w 1745"/>
                <a:gd name="T105" fmla="*/ 1253 h 12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5" h="1253">
                  <a:moveTo>
                    <a:pt x="873" y="1204"/>
                  </a:moveTo>
                  <a:lnTo>
                    <a:pt x="774" y="1204"/>
                  </a:lnTo>
                  <a:lnTo>
                    <a:pt x="676" y="1253"/>
                  </a:lnTo>
                  <a:lnTo>
                    <a:pt x="614" y="1253"/>
                  </a:lnTo>
                  <a:lnTo>
                    <a:pt x="553" y="1253"/>
                  </a:lnTo>
                  <a:lnTo>
                    <a:pt x="492" y="1253"/>
                  </a:lnTo>
                  <a:lnTo>
                    <a:pt x="417" y="1204"/>
                  </a:lnTo>
                  <a:lnTo>
                    <a:pt x="356" y="1118"/>
                  </a:lnTo>
                  <a:lnTo>
                    <a:pt x="331" y="1080"/>
                  </a:lnTo>
                  <a:lnTo>
                    <a:pt x="258" y="1032"/>
                  </a:lnTo>
                  <a:lnTo>
                    <a:pt x="197" y="994"/>
                  </a:lnTo>
                  <a:lnTo>
                    <a:pt x="172" y="994"/>
                  </a:lnTo>
                  <a:lnTo>
                    <a:pt x="98" y="994"/>
                  </a:lnTo>
                  <a:lnTo>
                    <a:pt x="36" y="994"/>
                  </a:lnTo>
                  <a:lnTo>
                    <a:pt x="0" y="909"/>
                  </a:lnTo>
                  <a:lnTo>
                    <a:pt x="36" y="835"/>
                  </a:lnTo>
                  <a:lnTo>
                    <a:pt x="36" y="749"/>
                  </a:lnTo>
                  <a:lnTo>
                    <a:pt x="36" y="663"/>
                  </a:lnTo>
                  <a:lnTo>
                    <a:pt x="73" y="577"/>
                  </a:lnTo>
                  <a:lnTo>
                    <a:pt x="111" y="491"/>
                  </a:lnTo>
                  <a:lnTo>
                    <a:pt x="197" y="418"/>
                  </a:lnTo>
                  <a:lnTo>
                    <a:pt x="159" y="332"/>
                  </a:lnTo>
                  <a:lnTo>
                    <a:pt x="197" y="257"/>
                  </a:lnTo>
                  <a:lnTo>
                    <a:pt x="172" y="159"/>
                  </a:lnTo>
                  <a:lnTo>
                    <a:pt x="197" y="86"/>
                  </a:lnTo>
                  <a:lnTo>
                    <a:pt x="233" y="0"/>
                  </a:lnTo>
                  <a:lnTo>
                    <a:pt x="295" y="0"/>
                  </a:lnTo>
                  <a:lnTo>
                    <a:pt x="356" y="0"/>
                  </a:lnTo>
                  <a:lnTo>
                    <a:pt x="430" y="0"/>
                  </a:lnTo>
                  <a:lnTo>
                    <a:pt x="467" y="0"/>
                  </a:lnTo>
                  <a:lnTo>
                    <a:pt x="492" y="0"/>
                  </a:lnTo>
                  <a:lnTo>
                    <a:pt x="614" y="73"/>
                  </a:lnTo>
                  <a:lnTo>
                    <a:pt x="676" y="86"/>
                  </a:lnTo>
                  <a:lnTo>
                    <a:pt x="749" y="37"/>
                  </a:lnTo>
                  <a:lnTo>
                    <a:pt x="810" y="86"/>
                  </a:lnTo>
                  <a:lnTo>
                    <a:pt x="873" y="86"/>
                  </a:lnTo>
                  <a:lnTo>
                    <a:pt x="946" y="135"/>
                  </a:lnTo>
                  <a:lnTo>
                    <a:pt x="1007" y="123"/>
                  </a:lnTo>
                  <a:lnTo>
                    <a:pt x="1069" y="86"/>
                  </a:lnTo>
                  <a:lnTo>
                    <a:pt x="1130" y="37"/>
                  </a:lnTo>
                  <a:lnTo>
                    <a:pt x="1191" y="37"/>
                  </a:lnTo>
                  <a:lnTo>
                    <a:pt x="1266" y="37"/>
                  </a:lnTo>
                  <a:lnTo>
                    <a:pt x="1327" y="37"/>
                  </a:lnTo>
                  <a:lnTo>
                    <a:pt x="1388" y="86"/>
                  </a:lnTo>
                  <a:lnTo>
                    <a:pt x="1463" y="86"/>
                  </a:lnTo>
                  <a:lnTo>
                    <a:pt x="1524" y="37"/>
                  </a:lnTo>
                  <a:lnTo>
                    <a:pt x="1585" y="37"/>
                  </a:lnTo>
                  <a:lnTo>
                    <a:pt x="1708" y="86"/>
                  </a:lnTo>
                  <a:lnTo>
                    <a:pt x="1745" y="159"/>
                  </a:lnTo>
                  <a:lnTo>
                    <a:pt x="1745" y="245"/>
                  </a:lnTo>
                  <a:lnTo>
                    <a:pt x="1683" y="295"/>
                  </a:lnTo>
                  <a:lnTo>
                    <a:pt x="1610" y="332"/>
                  </a:lnTo>
                  <a:lnTo>
                    <a:pt x="1548" y="418"/>
                  </a:lnTo>
                  <a:lnTo>
                    <a:pt x="1536" y="504"/>
                  </a:lnTo>
                  <a:lnTo>
                    <a:pt x="1486" y="540"/>
                  </a:lnTo>
                  <a:lnTo>
                    <a:pt x="1425" y="577"/>
                  </a:lnTo>
                  <a:lnTo>
                    <a:pt x="1388" y="663"/>
                  </a:lnTo>
                  <a:lnTo>
                    <a:pt x="1364" y="749"/>
                  </a:lnTo>
                  <a:lnTo>
                    <a:pt x="1364" y="835"/>
                  </a:lnTo>
                  <a:lnTo>
                    <a:pt x="1290" y="872"/>
                  </a:lnTo>
                  <a:lnTo>
                    <a:pt x="1229" y="909"/>
                  </a:lnTo>
                  <a:lnTo>
                    <a:pt x="1168" y="872"/>
                  </a:lnTo>
                  <a:lnTo>
                    <a:pt x="1093" y="872"/>
                  </a:lnTo>
                  <a:lnTo>
                    <a:pt x="1032" y="909"/>
                  </a:lnTo>
                  <a:lnTo>
                    <a:pt x="971" y="958"/>
                  </a:lnTo>
                  <a:lnTo>
                    <a:pt x="909" y="1032"/>
                  </a:lnTo>
                  <a:lnTo>
                    <a:pt x="873" y="1118"/>
                  </a:lnTo>
                  <a:lnTo>
                    <a:pt x="873" y="120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48" name="Freeform 196"/>
            <p:cNvSpPr>
              <a:spLocks/>
            </p:cNvSpPr>
            <p:nvPr/>
          </p:nvSpPr>
          <p:spPr bwMode="auto">
            <a:xfrm>
              <a:off x="1362" y="1683"/>
              <a:ext cx="311" cy="250"/>
            </a:xfrm>
            <a:custGeom>
              <a:avLst/>
              <a:gdLst>
                <a:gd name="T0" fmla="*/ 0 w 933"/>
                <a:gd name="T1" fmla="*/ 0 h 749"/>
                <a:gd name="T2" fmla="*/ 0 w 933"/>
                <a:gd name="T3" fmla="*/ 0 h 749"/>
                <a:gd name="T4" fmla="*/ 0 w 933"/>
                <a:gd name="T5" fmla="*/ 0 h 749"/>
                <a:gd name="T6" fmla="*/ 0 w 933"/>
                <a:gd name="T7" fmla="*/ 0 h 749"/>
                <a:gd name="T8" fmla="*/ 0 w 933"/>
                <a:gd name="T9" fmla="*/ 0 h 749"/>
                <a:gd name="T10" fmla="*/ 0 w 933"/>
                <a:gd name="T11" fmla="*/ 0 h 749"/>
                <a:gd name="T12" fmla="*/ 0 w 933"/>
                <a:gd name="T13" fmla="*/ 0 h 749"/>
                <a:gd name="T14" fmla="*/ 0 w 933"/>
                <a:gd name="T15" fmla="*/ 0 h 749"/>
                <a:gd name="T16" fmla="*/ 0 w 933"/>
                <a:gd name="T17" fmla="*/ 0 h 749"/>
                <a:gd name="T18" fmla="*/ 0 w 933"/>
                <a:gd name="T19" fmla="*/ 0 h 749"/>
                <a:gd name="T20" fmla="*/ 0 w 933"/>
                <a:gd name="T21" fmla="*/ 0 h 749"/>
                <a:gd name="T22" fmla="*/ 0 w 933"/>
                <a:gd name="T23" fmla="*/ 0 h 749"/>
                <a:gd name="T24" fmla="*/ 0 w 933"/>
                <a:gd name="T25" fmla="*/ 0 h 749"/>
                <a:gd name="T26" fmla="*/ 0 w 933"/>
                <a:gd name="T27" fmla="*/ 0 h 749"/>
                <a:gd name="T28" fmla="*/ 0 w 933"/>
                <a:gd name="T29" fmla="*/ 0 h 749"/>
                <a:gd name="T30" fmla="*/ 0 w 933"/>
                <a:gd name="T31" fmla="*/ 0 h 749"/>
                <a:gd name="T32" fmla="*/ 0 w 933"/>
                <a:gd name="T33" fmla="*/ 0 h 749"/>
                <a:gd name="T34" fmla="*/ 0 w 933"/>
                <a:gd name="T35" fmla="*/ 0 h 749"/>
                <a:gd name="T36" fmla="*/ 0 w 933"/>
                <a:gd name="T37" fmla="*/ 0 h 749"/>
                <a:gd name="T38" fmla="*/ 0 w 933"/>
                <a:gd name="T39" fmla="*/ 0 h 749"/>
                <a:gd name="T40" fmla="*/ 0 w 933"/>
                <a:gd name="T41" fmla="*/ 0 h 749"/>
                <a:gd name="T42" fmla="*/ 0 w 933"/>
                <a:gd name="T43" fmla="*/ 0 h 749"/>
                <a:gd name="T44" fmla="*/ 0 w 933"/>
                <a:gd name="T45" fmla="*/ 0 h 749"/>
                <a:gd name="T46" fmla="*/ 0 w 933"/>
                <a:gd name="T47" fmla="*/ 0 h 749"/>
                <a:gd name="T48" fmla="*/ 0 w 933"/>
                <a:gd name="T49" fmla="*/ 0 h 749"/>
                <a:gd name="T50" fmla="*/ 0 w 933"/>
                <a:gd name="T51" fmla="*/ 0 h 749"/>
                <a:gd name="T52" fmla="*/ 0 w 933"/>
                <a:gd name="T53" fmla="*/ 0 h 749"/>
                <a:gd name="T54" fmla="*/ 0 w 933"/>
                <a:gd name="T55" fmla="*/ 0 h 749"/>
                <a:gd name="T56" fmla="*/ 0 w 933"/>
                <a:gd name="T57" fmla="*/ 0 h 749"/>
                <a:gd name="T58" fmla="*/ 0 w 933"/>
                <a:gd name="T59" fmla="*/ 0 h 749"/>
                <a:gd name="T60" fmla="*/ 0 w 933"/>
                <a:gd name="T61" fmla="*/ 0 h 749"/>
                <a:gd name="T62" fmla="*/ 0 w 933"/>
                <a:gd name="T63" fmla="*/ 0 h 749"/>
                <a:gd name="T64" fmla="*/ 0 w 933"/>
                <a:gd name="T65" fmla="*/ 0 h 749"/>
                <a:gd name="T66" fmla="*/ 0 w 933"/>
                <a:gd name="T67" fmla="*/ 0 h 749"/>
                <a:gd name="T68" fmla="*/ 0 w 933"/>
                <a:gd name="T69" fmla="*/ 0 h 749"/>
                <a:gd name="T70" fmla="*/ 0 w 933"/>
                <a:gd name="T71" fmla="*/ 0 h 749"/>
                <a:gd name="T72" fmla="*/ 0 w 933"/>
                <a:gd name="T73" fmla="*/ 0 h 749"/>
                <a:gd name="T74" fmla="*/ 0 w 933"/>
                <a:gd name="T75" fmla="*/ 0 h 749"/>
                <a:gd name="T76" fmla="*/ 0 w 933"/>
                <a:gd name="T77" fmla="*/ 0 h 749"/>
                <a:gd name="T78" fmla="*/ 0 w 933"/>
                <a:gd name="T79" fmla="*/ 0 h 749"/>
                <a:gd name="T80" fmla="*/ 0 w 933"/>
                <a:gd name="T81" fmla="*/ 0 h 749"/>
                <a:gd name="T82" fmla="*/ 0 w 933"/>
                <a:gd name="T83" fmla="*/ 0 h 7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749"/>
                <a:gd name="T128" fmla="*/ 933 w 933"/>
                <a:gd name="T129" fmla="*/ 749 h 7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749">
                  <a:moveTo>
                    <a:pt x="0" y="234"/>
                  </a:moveTo>
                  <a:lnTo>
                    <a:pt x="48" y="209"/>
                  </a:lnTo>
                  <a:lnTo>
                    <a:pt x="73" y="123"/>
                  </a:lnTo>
                  <a:lnTo>
                    <a:pt x="147" y="123"/>
                  </a:lnTo>
                  <a:lnTo>
                    <a:pt x="171" y="37"/>
                  </a:lnTo>
                  <a:lnTo>
                    <a:pt x="245" y="0"/>
                  </a:lnTo>
                  <a:lnTo>
                    <a:pt x="307" y="37"/>
                  </a:lnTo>
                  <a:lnTo>
                    <a:pt x="368" y="37"/>
                  </a:lnTo>
                  <a:lnTo>
                    <a:pt x="429" y="49"/>
                  </a:lnTo>
                  <a:lnTo>
                    <a:pt x="491" y="86"/>
                  </a:lnTo>
                  <a:lnTo>
                    <a:pt x="565" y="98"/>
                  </a:lnTo>
                  <a:lnTo>
                    <a:pt x="626" y="159"/>
                  </a:lnTo>
                  <a:lnTo>
                    <a:pt x="700" y="171"/>
                  </a:lnTo>
                  <a:lnTo>
                    <a:pt x="761" y="123"/>
                  </a:lnTo>
                  <a:lnTo>
                    <a:pt x="823" y="86"/>
                  </a:lnTo>
                  <a:lnTo>
                    <a:pt x="885" y="86"/>
                  </a:lnTo>
                  <a:lnTo>
                    <a:pt x="921" y="159"/>
                  </a:lnTo>
                  <a:lnTo>
                    <a:pt x="921" y="246"/>
                  </a:lnTo>
                  <a:lnTo>
                    <a:pt x="921" y="332"/>
                  </a:lnTo>
                  <a:lnTo>
                    <a:pt x="921" y="418"/>
                  </a:lnTo>
                  <a:lnTo>
                    <a:pt x="921" y="491"/>
                  </a:lnTo>
                  <a:lnTo>
                    <a:pt x="933" y="577"/>
                  </a:lnTo>
                  <a:lnTo>
                    <a:pt x="908" y="663"/>
                  </a:lnTo>
                  <a:lnTo>
                    <a:pt x="921" y="749"/>
                  </a:lnTo>
                  <a:lnTo>
                    <a:pt x="847" y="749"/>
                  </a:lnTo>
                  <a:lnTo>
                    <a:pt x="786" y="713"/>
                  </a:lnTo>
                  <a:lnTo>
                    <a:pt x="786" y="663"/>
                  </a:lnTo>
                  <a:lnTo>
                    <a:pt x="713" y="614"/>
                  </a:lnTo>
                  <a:lnTo>
                    <a:pt x="663" y="577"/>
                  </a:lnTo>
                  <a:lnTo>
                    <a:pt x="590" y="540"/>
                  </a:lnTo>
                  <a:lnTo>
                    <a:pt x="565" y="454"/>
                  </a:lnTo>
                  <a:lnTo>
                    <a:pt x="491" y="368"/>
                  </a:lnTo>
                  <a:lnTo>
                    <a:pt x="429" y="368"/>
                  </a:lnTo>
                  <a:lnTo>
                    <a:pt x="368" y="418"/>
                  </a:lnTo>
                  <a:lnTo>
                    <a:pt x="307" y="454"/>
                  </a:lnTo>
                  <a:lnTo>
                    <a:pt x="245" y="491"/>
                  </a:lnTo>
                  <a:lnTo>
                    <a:pt x="171" y="454"/>
                  </a:lnTo>
                  <a:lnTo>
                    <a:pt x="147" y="368"/>
                  </a:lnTo>
                  <a:lnTo>
                    <a:pt x="73" y="332"/>
                  </a:lnTo>
                  <a:lnTo>
                    <a:pt x="12" y="295"/>
                  </a:lnTo>
                  <a:lnTo>
                    <a:pt x="0" y="234"/>
                  </a:lnTo>
                  <a:close/>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sp>
          <p:nvSpPr>
            <p:cNvPr id="56449" name="Freeform 197"/>
            <p:cNvSpPr>
              <a:spLocks/>
            </p:cNvSpPr>
            <p:nvPr/>
          </p:nvSpPr>
          <p:spPr bwMode="auto">
            <a:xfrm>
              <a:off x="1362" y="1683"/>
              <a:ext cx="311" cy="250"/>
            </a:xfrm>
            <a:custGeom>
              <a:avLst/>
              <a:gdLst>
                <a:gd name="T0" fmla="*/ 0 w 933"/>
                <a:gd name="T1" fmla="*/ 0 h 749"/>
                <a:gd name="T2" fmla="*/ 0 w 933"/>
                <a:gd name="T3" fmla="*/ 0 h 749"/>
                <a:gd name="T4" fmla="*/ 0 w 933"/>
                <a:gd name="T5" fmla="*/ 0 h 749"/>
                <a:gd name="T6" fmla="*/ 0 w 933"/>
                <a:gd name="T7" fmla="*/ 0 h 749"/>
                <a:gd name="T8" fmla="*/ 0 w 933"/>
                <a:gd name="T9" fmla="*/ 0 h 749"/>
                <a:gd name="T10" fmla="*/ 0 w 933"/>
                <a:gd name="T11" fmla="*/ 0 h 749"/>
                <a:gd name="T12" fmla="*/ 0 w 933"/>
                <a:gd name="T13" fmla="*/ 0 h 749"/>
                <a:gd name="T14" fmla="*/ 0 w 933"/>
                <a:gd name="T15" fmla="*/ 0 h 749"/>
                <a:gd name="T16" fmla="*/ 0 w 933"/>
                <a:gd name="T17" fmla="*/ 0 h 749"/>
                <a:gd name="T18" fmla="*/ 0 w 933"/>
                <a:gd name="T19" fmla="*/ 0 h 749"/>
                <a:gd name="T20" fmla="*/ 0 w 933"/>
                <a:gd name="T21" fmla="*/ 0 h 749"/>
                <a:gd name="T22" fmla="*/ 0 w 933"/>
                <a:gd name="T23" fmla="*/ 0 h 749"/>
                <a:gd name="T24" fmla="*/ 0 w 933"/>
                <a:gd name="T25" fmla="*/ 0 h 749"/>
                <a:gd name="T26" fmla="*/ 0 w 933"/>
                <a:gd name="T27" fmla="*/ 0 h 749"/>
                <a:gd name="T28" fmla="*/ 0 w 933"/>
                <a:gd name="T29" fmla="*/ 0 h 749"/>
                <a:gd name="T30" fmla="*/ 0 w 933"/>
                <a:gd name="T31" fmla="*/ 0 h 749"/>
                <a:gd name="T32" fmla="*/ 0 w 933"/>
                <a:gd name="T33" fmla="*/ 0 h 749"/>
                <a:gd name="T34" fmla="*/ 0 w 933"/>
                <a:gd name="T35" fmla="*/ 0 h 749"/>
                <a:gd name="T36" fmla="*/ 0 w 933"/>
                <a:gd name="T37" fmla="*/ 0 h 749"/>
                <a:gd name="T38" fmla="*/ 0 w 933"/>
                <a:gd name="T39" fmla="*/ 0 h 749"/>
                <a:gd name="T40" fmla="*/ 0 w 933"/>
                <a:gd name="T41" fmla="*/ 0 h 749"/>
                <a:gd name="T42" fmla="*/ 0 w 933"/>
                <a:gd name="T43" fmla="*/ 0 h 749"/>
                <a:gd name="T44" fmla="*/ 0 w 933"/>
                <a:gd name="T45" fmla="*/ 0 h 749"/>
                <a:gd name="T46" fmla="*/ 0 w 933"/>
                <a:gd name="T47" fmla="*/ 0 h 749"/>
                <a:gd name="T48" fmla="*/ 0 w 933"/>
                <a:gd name="T49" fmla="*/ 0 h 749"/>
                <a:gd name="T50" fmla="*/ 0 w 933"/>
                <a:gd name="T51" fmla="*/ 0 h 749"/>
                <a:gd name="T52" fmla="*/ 0 w 933"/>
                <a:gd name="T53" fmla="*/ 0 h 749"/>
                <a:gd name="T54" fmla="*/ 0 w 933"/>
                <a:gd name="T55" fmla="*/ 0 h 749"/>
                <a:gd name="T56" fmla="*/ 0 w 933"/>
                <a:gd name="T57" fmla="*/ 0 h 749"/>
                <a:gd name="T58" fmla="*/ 0 w 933"/>
                <a:gd name="T59" fmla="*/ 0 h 749"/>
                <a:gd name="T60" fmla="*/ 0 w 933"/>
                <a:gd name="T61" fmla="*/ 0 h 749"/>
                <a:gd name="T62" fmla="*/ 0 w 933"/>
                <a:gd name="T63" fmla="*/ 0 h 749"/>
                <a:gd name="T64" fmla="*/ 0 w 933"/>
                <a:gd name="T65" fmla="*/ 0 h 749"/>
                <a:gd name="T66" fmla="*/ 0 w 933"/>
                <a:gd name="T67" fmla="*/ 0 h 749"/>
                <a:gd name="T68" fmla="*/ 0 w 933"/>
                <a:gd name="T69" fmla="*/ 0 h 749"/>
                <a:gd name="T70" fmla="*/ 0 w 933"/>
                <a:gd name="T71" fmla="*/ 0 h 749"/>
                <a:gd name="T72" fmla="*/ 0 w 933"/>
                <a:gd name="T73" fmla="*/ 0 h 749"/>
                <a:gd name="T74" fmla="*/ 0 w 933"/>
                <a:gd name="T75" fmla="*/ 0 h 749"/>
                <a:gd name="T76" fmla="*/ 0 w 933"/>
                <a:gd name="T77" fmla="*/ 0 h 749"/>
                <a:gd name="T78" fmla="*/ 0 w 933"/>
                <a:gd name="T79" fmla="*/ 0 h 749"/>
                <a:gd name="T80" fmla="*/ 0 w 933"/>
                <a:gd name="T81" fmla="*/ 0 h 749"/>
                <a:gd name="T82" fmla="*/ 0 w 933"/>
                <a:gd name="T83" fmla="*/ 0 h 7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749"/>
                <a:gd name="T128" fmla="*/ 933 w 933"/>
                <a:gd name="T129" fmla="*/ 749 h 7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749">
                  <a:moveTo>
                    <a:pt x="0" y="234"/>
                  </a:moveTo>
                  <a:lnTo>
                    <a:pt x="48" y="209"/>
                  </a:lnTo>
                  <a:lnTo>
                    <a:pt x="73" y="123"/>
                  </a:lnTo>
                  <a:lnTo>
                    <a:pt x="147" y="123"/>
                  </a:lnTo>
                  <a:lnTo>
                    <a:pt x="171" y="37"/>
                  </a:lnTo>
                  <a:lnTo>
                    <a:pt x="245" y="0"/>
                  </a:lnTo>
                  <a:lnTo>
                    <a:pt x="307" y="37"/>
                  </a:lnTo>
                  <a:lnTo>
                    <a:pt x="368" y="37"/>
                  </a:lnTo>
                  <a:lnTo>
                    <a:pt x="429" y="49"/>
                  </a:lnTo>
                  <a:lnTo>
                    <a:pt x="491" y="86"/>
                  </a:lnTo>
                  <a:lnTo>
                    <a:pt x="565" y="98"/>
                  </a:lnTo>
                  <a:lnTo>
                    <a:pt x="626" y="159"/>
                  </a:lnTo>
                  <a:lnTo>
                    <a:pt x="700" y="171"/>
                  </a:lnTo>
                  <a:lnTo>
                    <a:pt x="761" y="123"/>
                  </a:lnTo>
                  <a:lnTo>
                    <a:pt x="823" y="86"/>
                  </a:lnTo>
                  <a:lnTo>
                    <a:pt x="885" y="86"/>
                  </a:lnTo>
                  <a:lnTo>
                    <a:pt x="921" y="159"/>
                  </a:lnTo>
                  <a:lnTo>
                    <a:pt x="921" y="246"/>
                  </a:lnTo>
                  <a:lnTo>
                    <a:pt x="921" y="332"/>
                  </a:lnTo>
                  <a:lnTo>
                    <a:pt x="921" y="418"/>
                  </a:lnTo>
                  <a:lnTo>
                    <a:pt x="921" y="491"/>
                  </a:lnTo>
                  <a:lnTo>
                    <a:pt x="933" y="577"/>
                  </a:lnTo>
                  <a:lnTo>
                    <a:pt x="908" y="663"/>
                  </a:lnTo>
                  <a:lnTo>
                    <a:pt x="921" y="749"/>
                  </a:lnTo>
                  <a:lnTo>
                    <a:pt x="847" y="749"/>
                  </a:lnTo>
                  <a:lnTo>
                    <a:pt x="786" y="713"/>
                  </a:lnTo>
                  <a:lnTo>
                    <a:pt x="786" y="663"/>
                  </a:lnTo>
                  <a:lnTo>
                    <a:pt x="713" y="614"/>
                  </a:lnTo>
                  <a:lnTo>
                    <a:pt x="663" y="577"/>
                  </a:lnTo>
                  <a:lnTo>
                    <a:pt x="590" y="540"/>
                  </a:lnTo>
                  <a:lnTo>
                    <a:pt x="565" y="454"/>
                  </a:lnTo>
                  <a:lnTo>
                    <a:pt x="491" y="368"/>
                  </a:lnTo>
                  <a:lnTo>
                    <a:pt x="429" y="368"/>
                  </a:lnTo>
                  <a:lnTo>
                    <a:pt x="368" y="418"/>
                  </a:lnTo>
                  <a:lnTo>
                    <a:pt x="307" y="454"/>
                  </a:lnTo>
                  <a:lnTo>
                    <a:pt x="245" y="491"/>
                  </a:lnTo>
                  <a:lnTo>
                    <a:pt x="171" y="454"/>
                  </a:lnTo>
                  <a:lnTo>
                    <a:pt x="147" y="368"/>
                  </a:lnTo>
                  <a:lnTo>
                    <a:pt x="73" y="332"/>
                  </a:lnTo>
                  <a:lnTo>
                    <a:pt x="12" y="295"/>
                  </a:lnTo>
                  <a:lnTo>
                    <a:pt x="0" y="234"/>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50" name="Freeform 198"/>
            <p:cNvSpPr>
              <a:spLocks/>
            </p:cNvSpPr>
            <p:nvPr/>
          </p:nvSpPr>
          <p:spPr bwMode="auto">
            <a:xfrm>
              <a:off x="1484" y="1159"/>
              <a:ext cx="783" cy="647"/>
            </a:xfrm>
            <a:custGeom>
              <a:avLst/>
              <a:gdLst>
                <a:gd name="T0" fmla="*/ 0 w 2348"/>
                <a:gd name="T1" fmla="*/ 0 h 1941"/>
                <a:gd name="T2" fmla="*/ 0 w 2348"/>
                <a:gd name="T3" fmla="*/ 0 h 1941"/>
                <a:gd name="T4" fmla="*/ 0 w 2348"/>
                <a:gd name="T5" fmla="*/ 0 h 1941"/>
                <a:gd name="T6" fmla="*/ 0 w 2348"/>
                <a:gd name="T7" fmla="*/ 0 h 1941"/>
                <a:gd name="T8" fmla="*/ 0 w 2348"/>
                <a:gd name="T9" fmla="*/ 0 h 1941"/>
                <a:gd name="T10" fmla="*/ 0 w 2348"/>
                <a:gd name="T11" fmla="*/ 0 h 1941"/>
                <a:gd name="T12" fmla="*/ 0 w 2348"/>
                <a:gd name="T13" fmla="*/ 0 h 1941"/>
                <a:gd name="T14" fmla="*/ 0 w 2348"/>
                <a:gd name="T15" fmla="*/ 0 h 1941"/>
                <a:gd name="T16" fmla="*/ 0 w 2348"/>
                <a:gd name="T17" fmla="*/ 0 h 1941"/>
                <a:gd name="T18" fmla="*/ 0 w 2348"/>
                <a:gd name="T19" fmla="*/ 0 h 1941"/>
                <a:gd name="T20" fmla="*/ 0 w 2348"/>
                <a:gd name="T21" fmla="*/ 0 h 1941"/>
                <a:gd name="T22" fmla="*/ 0 w 2348"/>
                <a:gd name="T23" fmla="*/ 0 h 1941"/>
                <a:gd name="T24" fmla="*/ 0 w 2348"/>
                <a:gd name="T25" fmla="*/ 0 h 1941"/>
                <a:gd name="T26" fmla="*/ 0 w 2348"/>
                <a:gd name="T27" fmla="*/ 0 h 1941"/>
                <a:gd name="T28" fmla="*/ 0 w 2348"/>
                <a:gd name="T29" fmla="*/ 0 h 1941"/>
                <a:gd name="T30" fmla="*/ 0 w 2348"/>
                <a:gd name="T31" fmla="*/ 0 h 1941"/>
                <a:gd name="T32" fmla="*/ 0 w 2348"/>
                <a:gd name="T33" fmla="*/ 0 h 1941"/>
                <a:gd name="T34" fmla="*/ 0 w 2348"/>
                <a:gd name="T35" fmla="*/ 0 h 1941"/>
                <a:gd name="T36" fmla="*/ 0 w 2348"/>
                <a:gd name="T37" fmla="*/ 0 h 1941"/>
                <a:gd name="T38" fmla="*/ 0 w 2348"/>
                <a:gd name="T39" fmla="*/ 0 h 1941"/>
                <a:gd name="T40" fmla="*/ 0 w 2348"/>
                <a:gd name="T41" fmla="*/ 0 h 1941"/>
                <a:gd name="T42" fmla="*/ 0 w 2348"/>
                <a:gd name="T43" fmla="*/ 0 h 1941"/>
                <a:gd name="T44" fmla="*/ 0 w 2348"/>
                <a:gd name="T45" fmla="*/ 0 h 1941"/>
                <a:gd name="T46" fmla="*/ 0 w 2348"/>
                <a:gd name="T47" fmla="*/ 0 h 1941"/>
                <a:gd name="T48" fmla="*/ 0 w 2348"/>
                <a:gd name="T49" fmla="*/ 0 h 1941"/>
                <a:gd name="T50" fmla="*/ 0 w 2348"/>
                <a:gd name="T51" fmla="*/ 0 h 1941"/>
                <a:gd name="T52" fmla="*/ 0 w 2348"/>
                <a:gd name="T53" fmla="*/ 0 h 1941"/>
                <a:gd name="T54" fmla="*/ 0 w 2348"/>
                <a:gd name="T55" fmla="*/ 0 h 1941"/>
                <a:gd name="T56" fmla="*/ 0 w 2348"/>
                <a:gd name="T57" fmla="*/ 0 h 1941"/>
                <a:gd name="T58" fmla="*/ 0 w 2348"/>
                <a:gd name="T59" fmla="*/ 0 h 1941"/>
                <a:gd name="T60" fmla="*/ 0 w 2348"/>
                <a:gd name="T61" fmla="*/ 0 h 1941"/>
                <a:gd name="T62" fmla="*/ 0 w 2348"/>
                <a:gd name="T63" fmla="*/ 0 h 1941"/>
                <a:gd name="T64" fmla="*/ 0 w 2348"/>
                <a:gd name="T65" fmla="*/ 0 h 1941"/>
                <a:gd name="T66" fmla="*/ 0 w 2348"/>
                <a:gd name="T67" fmla="*/ 0 h 1941"/>
                <a:gd name="T68" fmla="*/ 0 w 2348"/>
                <a:gd name="T69" fmla="*/ 0 h 1941"/>
                <a:gd name="T70" fmla="*/ 0 w 2348"/>
                <a:gd name="T71" fmla="*/ 0 h 1941"/>
                <a:gd name="T72" fmla="*/ 0 w 2348"/>
                <a:gd name="T73" fmla="*/ 0 h 1941"/>
                <a:gd name="T74" fmla="*/ 0 w 2348"/>
                <a:gd name="T75" fmla="*/ 0 h 1941"/>
                <a:gd name="T76" fmla="*/ 0 w 2348"/>
                <a:gd name="T77" fmla="*/ 0 h 1941"/>
                <a:gd name="T78" fmla="*/ 0 w 2348"/>
                <a:gd name="T79" fmla="*/ 0 h 1941"/>
                <a:gd name="T80" fmla="*/ 0 w 2348"/>
                <a:gd name="T81" fmla="*/ 0 h 1941"/>
                <a:gd name="T82" fmla="*/ 0 w 2348"/>
                <a:gd name="T83" fmla="*/ 0 h 1941"/>
                <a:gd name="T84" fmla="*/ 0 w 2348"/>
                <a:gd name="T85" fmla="*/ 0 h 1941"/>
                <a:gd name="T86" fmla="*/ 0 w 2348"/>
                <a:gd name="T87" fmla="*/ 0 h 1941"/>
                <a:gd name="T88" fmla="*/ 0 w 2348"/>
                <a:gd name="T89" fmla="*/ 0 h 1941"/>
                <a:gd name="T90" fmla="*/ 0 w 2348"/>
                <a:gd name="T91" fmla="*/ 0 h 1941"/>
                <a:gd name="T92" fmla="*/ 0 w 2348"/>
                <a:gd name="T93" fmla="*/ 0 h 1941"/>
                <a:gd name="T94" fmla="*/ 0 w 2348"/>
                <a:gd name="T95" fmla="*/ 0 h 1941"/>
                <a:gd name="T96" fmla="*/ 0 w 2348"/>
                <a:gd name="T97" fmla="*/ 0 h 1941"/>
                <a:gd name="T98" fmla="*/ 0 w 2348"/>
                <a:gd name="T99" fmla="*/ 0 h 19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48"/>
                <a:gd name="T151" fmla="*/ 0 h 1941"/>
                <a:gd name="T152" fmla="*/ 2348 w 2348"/>
                <a:gd name="T153" fmla="*/ 1941 h 19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48" h="1941">
                  <a:moveTo>
                    <a:pt x="934" y="1905"/>
                  </a:moveTo>
                  <a:lnTo>
                    <a:pt x="873" y="1892"/>
                  </a:lnTo>
                  <a:lnTo>
                    <a:pt x="812" y="1929"/>
                  </a:lnTo>
                  <a:lnTo>
                    <a:pt x="737" y="1941"/>
                  </a:lnTo>
                  <a:lnTo>
                    <a:pt x="676" y="1941"/>
                  </a:lnTo>
                  <a:lnTo>
                    <a:pt x="615" y="1905"/>
                  </a:lnTo>
                  <a:lnTo>
                    <a:pt x="553" y="1905"/>
                  </a:lnTo>
                  <a:lnTo>
                    <a:pt x="553" y="1819"/>
                  </a:lnTo>
                  <a:lnTo>
                    <a:pt x="553" y="1732"/>
                  </a:lnTo>
                  <a:lnTo>
                    <a:pt x="517" y="1659"/>
                  </a:lnTo>
                  <a:lnTo>
                    <a:pt x="442" y="1646"/>
                  </a:lnTo>
                  <a:lnTo>
                    <a:pt x="381" y="1671"/>
                  </a:lnTo>
                  <a:lnTo>
                    <a:pt x="356" y="1732"/>
                  </a:lnTo>
                  <a:lnTo>
                    <a:pt x="295" y="1744"/>
                  </a:lnTo>
                  <a:lnTo>
                    <a:pt x="209" y="1696"/>
                  </a:lnTo>
                  <a:lnTo>
                    <a:pt x="136" y="1646"/>
                  </a:lnTo>
                  <a:lnTo>
                    <a:pt x="74" y="1622"/>
                  </a:lnTo>
                  <a:lnTo>
                    <a:pt x="25" y="1524"/>
                  </a:lnTo>
                  <a:lnTo>
                    <a:pt x="0" y="1449"/>
                  </a:lnTo>
                  <a:lnTo>
                    <a:pt x="37" y="1364"/>
                  </a:lnTo>
                  <a:lnTo>
                    <a:pt x="37" y="1327"/>
                  </a:lnTo>
                  <a:lnTo>
                    <a:pt x="111" y="1241"/>
                  </a:lnTo>
                  <a:lnTo>
                    <a:pt x="197" y="1204"/>
                  </a:lnTo>
                  <a:lnTo>
                    <a:pt x="258" y="1204"/>
                  </a:lnTo>
                  <a:lnTo>
                    <a:pt x="320" y="1204"/>
                  </a:lnTo>
                  <a:lnTo>
                    <a:pt x="393" y="1204"/>
                  </a:lnTo>
                  <a:lnTo>
                    <a:pt x="455" y="1154"/>
                  </a:lnTo>
                  <a:lnTo>
                    <a:pt x="517" y="1154"/>
                  </a:lnTo>
                  <a:lnTo>
                    <a:pt x="615" y="1154"/>
                  </a:lnTo>
                  <a:lnTo>
                    <a:pt x="676" y="1154"/>
                  </a:lnTo>
                  <a:lnTo>
                    <a:pt x="737" y="1154"/>
                  </a:lnTo>
                  <a:lnTo>
                    <a:pt x="812" y="1154"/>
                  </a:lnTo>
                  <a:lnTo>
                    <a:pt x="873" y="1154"/>
                  </a:lnTo>
                  <a:lnTo>
                    <a:pt x="934" y="1154"/>
                  </a:lnTo>
                  <a:lnTo>
                    <a:pt x="996" y="1154"/>
                  </a:lnTo>
                  <a:lnTo>
                    <a:pt x="1057" y="1154"/>
                  </a:lnTo>
                  <a:lnTo>
                    <a:pt x="1069" y="1167"/>
                  </a:lnTo>
                  <a:lnTo>
                    <a:pt x="1130" y="1081"/>
                  </a:lnTo>
                  <a:lnTo>
                    <a:pt x="1094" y="995"/>
                  </a:lnTo>
                  <a:lnTo>
                    <a:pt x="1094" y="860"/>
                  </a:lnTo>
                  <a:lnTo>
                    <a:pt x="1094" y="786"/>
                  </a:lnTo>
                  <a:lnTo>
                    <a:pt x="1094" y="700"/>
                  </a:lnTo>
                  <a:lnTo>
                    <a:pt x="1094" y="614"/>
                  </a:lnTo>
                  <a:lnTo>
                    <a:pt x="1094" y="541"/>
                  </a:lnTo>
                  <a:lnTo>
                    <a:pt x="1069" y="455"/>
                  </a:lnTo>
                  <a:lnTo>
                    <a:pt x="1069" y="369"/>
                  </a:lnTo>
                  <a:lnTo>
                    <a:pt x="1057" y="283"/>
                  </a:lnTo>
                  <a:lnTo>
                    <a:pt x="1057" y="209"/>
                  </a:lnTo>
                  <a:lnTo>
                    <a:pt x="1069" y="122"/>
                  </a:lnTo>
                  <a:lnTo>
                    <a:pt x="1094" y="38"/>
                  </a:lnTo>
                  <a:lnTo>
                    <a:pt x="1168" y="38"/>
                  </a:lnTo>
                  <a:lnTo>
                    <a:pt x="1216" y="0"/>
                  </a:lnTo>
                  <a:lnTo>
                    <a:pt x="1291" y="0"/>
                  </a:lnTo>
                  <a:lnTo>
                    <a:pt x="1352" y="25"/>
                  </a:lnTo>
                  <a:lnTo>
                    <a:pt x="1414" y="38"/>
                  </a:lnTo>
                  <a:lnTo>
                    <a:pt x="1488" y="61"/>
                  </a:lnTo>
                  <a:lnTo>
                    <a:pt x="1586" y="122"/>
                  </a:lnTo>
                  <a:lnTo>
                    <a:pt x="1635" y="147"/>
                  </a:lnTo>
                  <a:lnTo>
                    <a:pt x="1745" y="283"/>
                  </a:lnTo>
                  <a:lnTo>
                    <a:pt x="1806" y="356"/>
                  </a:lnTo>
                  <a:lnTo>
                    <a:pt x="1819" y="369"/>
                  </a:lnTo>
                  <a:lnTo>
                    <a:pt x="1881" y="455"/>
                  </a:lnTo>
                  <a:lnTo>
                    <a:pt x="1967" y="492"/>
                  </a:lnTo>
                  <a:lnTo>
                    <a:pt x="2003" y="541"/>
                  </a:lnTo>
                  <a:lnTo>
                    <a:pt x="2053" y="578"/>
                  </a:lnTo>
                  <a:lnTo>
                    <a:pt x="2151" y="664"/>
                  </a:lnTo>
                  <a:lnTo>
                    <a:pt x="2225" y="664"/>
                  </a:lnTo>
                  <a:lnTo>
                    <a:pt x="2262" y="737"/>
                  </a:lnTo>
                  <a:lnTo>
                    <a:pt x="2287" y="823"/>
                  </a:lnTo>
                  <a:lnTo>
                    <a:pt x="2348" y="823"/>
                  </a:lnTo>
                  <a:lnTo>
                    <a:pt x="2348" y="909"/>
                  </a:lnTo>
                  <a:lnTo>
                    <a:pt x="2335" y="983"/>
                  </a:lnTo>
                  <a:lnTo>
                    <a:pt x="2335" y="1081"/>
                  </a:lnTo>
                  <a:lnTo>
                    <a:pt x="2323" y="1154"/>
                  </a:lnTo>
                  <a:lnTo>
                    <a:pt x="2287" y="1204"/>
                  </a:lnTo>
                  <a:lnTo>
                    <a:pt x="2225" y="1241"/>
                  </a:lnTo>
                  <a:lnTo>
                    <a:pt x="2151" y="1241"/>
                  </a:lnTo>
                  <a:lnTo>
                    <a:pt x="2101" y="1241"/>
                  </a:lnTo>
                  <a:lnTo>
                    <a:pt x="2028" y="1241"/>
                  </a:lnTo>
                  <a:lnTo>
                    <a:pt x="1967" y="1241"/>
                  </a:lnTo>
                  <a:lnTo>
                    <a:pt x="1906" y="1278"/>
                  </a:lnTo>
                  <a:lnTo>
                    <a:pt x="1831" y="1278"/>
                  </a:lnTo>
                  <a:lnTo>
                    <a:pt x="1770" y="1278"/>
                  </a:lnTo>
                  <a:lnTo>
                    <a:pt x="1709" y="1278"/>
                  </a:lnTo>
                  <a:lnTo>
                    <a:pt x="1635" y="1302"/>
                  </a:lnTo>
                  <a:lnTo>
                    <a:pt x="1598" y="1327"/>
                  </a:lnTo>
                  <a:lnTo>
                    <a:pt x="1488" y="1401"/>
                  </a:lnTo>
                  <a:lnTo>
                    <a:pt x="1438" y="1438"/>
                  </a:lnTo>
                  <a:lnTo>
                    <a:pt x="1389" y="1474"/>
                  </a:lnTo>
                  <a:lnTo>
                    <a:pt x="1316" y="1487"/>
                  </a:lnTo>
                  <a:lnTo>
                    <a:pt x="1254" y="1487"/>
                  </a:lnTo>
                  <a:lnTo>
                    <a:pt x="1193" y="1499"/>
                  </a:lnTo>
                  <a:lnTo>
                    <a:pt x="1155" y="1573"/>
                  </a:lnTo>
                  <a:lnTo>
                    <a:pt x="1094" y="1646"/>
                  </a:lnTo>
                  <a:lnTo>
                    <a:pt x="1032" y="1646"/>
                  </a:lnTo>
                  <a:lnTo>
                    <a:pt x="959" y="1696"/>
                  </a:lnTo>
                  <a:lnTo>
                    <a:pt x="934" y="1782"/>
                  </a:lnTo>
                  <a:lnTo>
                    <a:pt x="934" y="1868"/>
                  </a:lnTo>
                  <a:lnTo>
                    <a:pt x="898" y="1905"/>
                  </a:lnTo>
                  <a:lnTo>
                    <a:pt x="934" y="1905"/>
                  </a:lnTo>
                  <a:close/>
                </a:path>
              </a:pathLst>
            </a:custGeom>
            <a:solidFill>
              <a:srgbClr val="FF0000"/>
            </a:solidFill>
            <a:ln w="9525">
              <a:noFill/>
              <a:round/>
              <a:headEnd/>
              <a:tailEnd/>
            </a:ln>
          </p:spPr>
          <p:txBody>
            <a:bodyPr/>
            <a:lstStyle/>
            <a:p>
              <a:endParaRPr lang="en-GB">
                <a:solidFill>
                  <a:prstClr val="black"/>
                </a:solidFill>
              </a:endParaRPr>
            </a:p>
          </p:txBody>
        </p:sp>
        <p:sp>
          <p:nvSpPr>
            <p:cNvPr id="56451" name="Freeform 199"/>
            <p:cNvSpPr>
              <a:spLocks/>
            </p:cNvSpPr>
            <p:nvPr/>
          </p:nvSpPr>
          <p:spPr bwMode="auto">
            <a:xfrm>
              <a:off x="1484" y="1159"/>
              <a:ext cx="783" cy="647"/>
            </a:xfrm>
            <a:custGeom>
              <a:avLst/>
              <a:gdLst>
                <a:gd name="T0" fmla="*/ 0 w 2348"/>
                <a:gd name="T1" fmla="*/ 0 h 1941"/>
                <a:gd name="T2" fmla="*/ 0 w 2348"/>
                <a:gd name="T3" fmla="*/ 0 h 1941"/>
                <a:gd name="T4" fmla="*/ 0 w 2348"/>
                <a:gd name="T5" fmla="*/ 0 h 1941"/>
                <a:gd name="T6" fmla="*/ 0 w 2348"/>
                <a:gd name="T7" fmla="*/ 0 h 1941"/>
                <a:gd name="T8" fmla="*/ 0 w 2348"/>
                <a:gd name="T9" fmla="*/ 0 h 1941"/>
                <a:gd name="T10" fmla="*/ 0 w 2348"/>
                <a:gd name="T11" fmla="*/ 0 h 1941"/>
                <a:gd name="T12" fmla="*/ 0 w 2348"/>
                <a:gd name="T13" fmla="*/ 0 h 1941"/>
                <a:gd name="T14" fmla="*/ 0 w 2348"/>
                <a:gd name="T15" fmla="*/ 0 h 1941"/>
                <a:gd name="T16" fmla="*/ 0 w 2348"/>
                <a:gd name="T17" fmla="*/ 0 h 1941"/>
                <a:gd name="T18" fmla="*/ 0 w 2348"/>
                <a:gd name="T19" fmla="*/ 0 h 1941"/>
                <a:gd name="T20" fmla="*/ 0 w 2348"/>
                <a:gd name="T21" fmla="*/ 0 h 1941"/>
                <a:gd name="T22" fmla="*/ 0 w 2348"/>
                <a:gd name="T23" fmla="*/ 0 h 1941"/>
                <a:gd name="T24" fmla="*/ 0 w 2348"/>
                <a:gd name="T25" fmla="*/ 0 h 1941"/>
                <a:gd name="T26" fmla="*/ 0 w 2348"/>
                <a:gd name="T27" fmla="*/ 0 h 1941"/>
                <a:gd name="T28" fmla="*/ 0 w 2348"/>
                <a:gd name="T29" fmla="*/ 0 h 1941"/>
                <a:gd name="T30" fmla="*/ 0 w 2348"/>
                <a:gd name="T31" fmla="*/ 0 h 1941"/>
                <a:gd name="T32" fmla="*/ 0 w 2348"/>
                <a:gd name="T33" fmla="*/ 0 h 1941"/>
                <a:gd name="T34" fmla="*/ 0 w 2348"/>
                <a:gd name="T35" fmla="*/ 0 h 1941"/>
                <a:gd name="T36" fmla="*/ 0 w 2348"/>
                <a:gd name="T37" fmla="*/ 0 h 1941"/>
                <a:gd name="T38" fmla="*/ 0 w 2348"/>
                <a:gd name="T39" fmla="*/ 0 h 1941"/>
                <a:gd name="T40" fmla="*/ 0 w 2348"/>
                <a:gd name="T41" fmla="*/ 0 h 1941"/>
                <a:gd name="T42" fmla="*/ 0 w 2348"/>
                <a:gd name="T43" fmla="*/ 0 h 1941"/>
                <a:gd name="T44" fmla="*/ 0 w 2348"/>
                <a:gd name="T45" fmla="*/ 0 h 1941"/>
                <a:gd name="T46" fmla="*/ 0 w 2348"/>
                <a:gd name="T47" fmla="*/ 0 h 1941"/>
                <a:gd name="T48" fmla="*/ 0 w 2348"/>
                <a:gd name="T49" fmla="*/ 0 h 1941"/>
                <a:gd name="T50" fmla="*/ 0 w 2348"/>
                <a:gd name="T51" fmla="*/ 0 h 1941"/>
                <a:gd name="T52" fmla="*/ 0 w 2348"/>
                <a:gd name="T53" fmla="*/ 0 h 1941"/>
                <a:gd name="T54" fmla="*/ 0 w 2348"/>
                <a:gd name="T55" fmla="*/ 0 h 1941"/>
                <a:gd name="T56" fmla="*/ 0 w 2348"/>
                <a:gd name="T57" fmla="*/ 0 h 1941"/>
                <a:gd name="T58" fmla="*/ 0 w 2348"/>
                <a:gd name="T59" fmla="*/ 0 h 1941"/>
                <a:gd name="T60" fmla="*/ 0 w 2348"/>
                <a:gd name="T61" fmla="*/ 0 h 1941"/>
                <a:gd name="T62" fmla="*/ 0 w 2348"/>
                <a:gd name="T63" fmla="*/ 0 h 1941"/>
                <a:gd name="T64" fmla="*/ 0 w 2348"/>
                <a:gd name="T65" fmla="*/ 0 h 1941"/>
                <a:gd name="T66" fmla="*/ 0 w 2348"/>
                <a:gd name="T67" fmla="*/ 0 h 1941"/>
                <a:gd name="T68" fmla="*/ 0 w 2348"/>
                <a:gd name="T69" fmla="*/ 0 h 1941"/>
                <a:gd name="T70" fmla="*/ 0 w 2348"/>
                <a:gd name="T71" fmla="*/ 0 h 1941"/>
                <a:gd name="T72" fmla="*/ 0 w 2348"/>
                <a:gd name="T73" fmla="*/ 0 h 1941"/>
                <a:gd name="T74" fmla="*/ 0 w 2348"/>
                <a:gd name="T75" fmla="*/ 0 h 1941"/>
                <a:gd name="T76" fmla="*/ 0 w 2348"/>
                <a:gd name="T77" fmla="*/ 0 h 1941"/>
                <a:gd name="T78" fmla="*/ 0 w 2348"/>
                <a:gd name="T79" fmla="*/ 0 h 1941"/>
                <a:gd name="T80" fmla="*/ 0 w 2348"/>
                <a:gd name="T81" fmla="*/ 0 h 1941"/>
                <a:gd name="T82" fmla="*/ 0 w 2348"/>
                <a:gd name="T83" fmla="*/ 0 h 1941"/>
                <a:gd name="T84" fmla="*/ 0 w 2348"/>
                <a:gd name="T85" fmla="*/ 0 h 1941"/>
                <a:gd name="T86" fmla="*/ 0 w 2348"/>
                <a:gd name="T87" fmla="*/ 0 h 1941"/>
                <a:gd name="T88" fmla="*/ 0 w 2348"/>
                <a:gd name="T89" fmla="*/ 0 h 1941"/>
                <a:gd name="T90" fmla="*/ 0 w 2348"/>
                <a:gd name="T91" fmla="*/ 0 h 1941"/>
                <a:gd name="T92" fmla="*/ 0 w 2348"/>
                <a:gd name="T93" fmla="*/ 0 h 1941"/>
                <a:gd name="T94" fmla="*/ 0 w 2348"/>
                <a:gd name="T95" fmla="*/ 0 h 1941"/>
                <a:gd name="T96" fmla="*/ 0 w 2348"/>
                <a:gd name="T97" fmla="*/ 0 h 1941"/>
                <a:gd name="T98" fmla="*/ 0 w 2348"/>
                <a:gd name="T99" fmla="*/ 0 h 19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48"/>
                <a:gd name="T151" fmla="*/ 0 h 1941"/>
                <a:gd name="T152" fmla="*/ 2348 w 2348"/>
                <a:gd name="T153" fmla="*/ 1941 h 19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48" h="1941">
                  <a:moveTo>
                    <a:pt x="934" y="1905"/>
                  </a:moveTo>
                  <a:lnTo>
                    <a:pt x="873" y="1892"/>
                  </a:lnTo>
                  <a:lnTo>
                    <a:pt x="812" y="1929"/>
                  </a:lnTo>
                  <a:lnTo>
                    <a:pt x="737" y="1941"/>
                  </a:lnTo>
                  <a:lnTo>
                    <a:pt x="676" y="1941"/>
                  </a:lnTo>
                  <a:lnTo>
                    <a:pt x="615" y="1905"/>
                  </a:lnTo>
                  <a:lnTo>
                    <a:pt x="553" y="1905"/>
                  </a:lnTo>
                  <a:lnTo>
                    <a:pt x="553" y="1819"/>
                  </a:lnTo>
                  <a:lnTo>
                    <a:pt x="553" y="1732"/>
                  </a:lnTo>
                  <a:lnTo>
                    <a:pt x="517" y="1659"/>
                  </a:lnTo>
                  <a:lnTo>
                    <a:pt x="442" y="1646"/>
                  </a:lnTo>
                  <a:lnTo>
                    <a:pt x="381" y="1671"/>
                  </a:lnTo>
                  <a:lnTo>
                    <a:pt x="356" y="1732"/>
                  </a:lnTo>
                  <a:lnTo>
                    <a:pt x="295" y="1744"/>
                  </a:lnTo>
                  <a:lnTo>
                    <a:pt x="209" y="1696"/>
                  </a:lnTo>
                  <a:lnTo>
                    <a:pt x="136" y="1646"/>
                  </a:lnTo>
                  <a:lnTo>
                    <a:pt x="74" y="1622"/>
                  </a:lnTo>
                  <a:lnTo>
                    <a:pt x="25" y="1524"/>
                  </a:lnTo>
                  <a:lnTo>
                    <a:pt x="0" y="1449"/>
                  </a:lnTo>
                  <a:lnTo>
                    <a:pt x="37" y="1364"/>
                  </a:lnTo>
                  <a:lnTo>
                    <a:pt x="37" y="1327"/>
                  </a:lnTo>
                  <a:lnTo>
                    <a:pt x="111" y="1241"/>
                  </a:lnTo>
                  <a:lnTo>
                    <a:pt x="197" y="1204"/>
                  </a:lnTo>
                  <a:lnTo>
                    <a:pt x="258" y="1204"/>
                  </a:lnTo>
                  <a:lnTo>
                    <a:pt x="320" y="1204"/>
                  </a:lnTo>
                  <a:lnTo>
                    <a:pt x="393" y="1204"/>
                  </a:lnTo>
                  <a:lnTo>
                    <a:pt x="455" y="1154"/>
                  </a:lnTo>
                  <a:lnTo>
                    <a:pt x="517" y="1154"/>
                  </a:lnTo>
                  <a:lnTo>
                    <a:pt x="615" y="1154"/>
                  </a:lnTo>
                  <a:lnTo>
                    <a:pt x="676" y="1154"/>
                  </a:lnTo>
                  <a:lnTo>
                    <a:pt x="737" y="1154"/>
                  </a:lnTo>
                  <a:lnTo>
                    <a:pt x="812" y="1154"/>
                  </a:lnTo>
                  <a:lnTo>
                    <a:pt x="873" y="1154"/>
                  </a:lnTo>
                  <a:lnTo>
                    <a:pt x="934" y="1154"/>
                  </a:lnTo>
                  <a:lnTo>
                    <a:pt x="996" y="1154"/>
                  </a:lnTo>
                  <a:lnTo>
                    <a:pt x="1057" y="1154"/>
                  </a:lnTo>
                  <a:lnTo>
                    <a:pt x="1069" y="1167"/>
                  </a:lnTo>
                  <a:lnTo>
                    <a:pt x="1130" y="1081"/>
                  </a:lnTo>
                  <a:lnTo>
                    <a:pt x="1094" y="995"/>
                  </a:lnTo>
                  <a:lnTo>
                    <a:pt x="1094" y="860"/>
                  </a:lnTo>
                  <a:lnTo>
                    <a:pt x="1094" y="786"/>
                  </a:lnTo>
                  <a:lnTo>
                    <a:pt x="1094" y="700"/>
                  </a:lnTo>
                  <a:lnTo>
                    <a:pt x="1094" y="614"/>
                  </a:lnTo>
                  <a:lnTo>
                    <a:pt x="1094" y="541"/>
                  </a:lnTo>
                  <a:lnTo>
                    <a:pt x="1069" y="455"/>
                  </a:lnTo>
                  <a:lnTo>
                    <a:pt x="1069" y="369"/>
                  </a:lnTo>
                  <a:lnTo>
                    <a:pt x="1057" y="283"/>
                  </a:lnTo>
                  <a:lnTo>
                    <a:pt x="1057" y="209"/>
                  </a:lnTo>
                  <a:lnTo>
                    <a:pt x="1069" y="122"/>
                  </a:lnTo>
                  <a:lnTo>
                    <a:pt x="1094" y="38"/>
                  </a:lnTo>
                  <a:lnTo>
                    <a:pt x="1168" y="38"/>
                  </a:lnTo>
                  <a:lnTo>
                    <a:pt x="1216" y="0"/>
                  </a:lnTo>
                  <a:lnTo>
                    <a:pt x="1291" y="0"/>
                  </a:lnTo>
                  <a:lnTo>
                    <a:pt x="1352" y="25"/>
                  </a:lnTo>
                  <a:lnTo>
                    <a:pt x="1414" y="38"/>
                  </a:lnTo>
                  <a:lnTo>
                    <a:pt x="1488" y="61"/>
                  </a:lnTo>
                  <a:lnTo>
                    <a:pt x="1586" y="122"/>
                  </a:lnTo>
                  <a:lnTo>
                    <a:pt x="1635" y="147"/>
                  </a:lnTo>
                  <a:lnTo>
                    <a:pt x="1745" y="283"/>
                  </a:lnTo>
                  <a:lnTo>
                    <a:pt x="1806" y="356"/>
                  </a:lnTo>
                  <a:lnTo>
                    <a:pt x="1819" y="369"/>
                  </a:lnTo>
                  <a:lnTo>
                    <a:pt x="1881" y="455"/>
                  </a:lnTo>
                  <a:lnTo>
                    <a:pt x="1967" y="492"/>
                  </a:lnTo>
                  <a:lnTo>
                    <a:pt x="2003" y="541"/>
                  </a:lnTo>
                  <a:lnTo>
                    <a:pt x="2053" y="578"/>
                  </a:lnTo>
                  <a:lnTo>
                    <a:pt x="2151" y="664"/>
                  </a:lnTo>
                  <a:lnTo>
                    <a:pt x="2225" y="664"/>
                  </a:lnTo>
                  <a:lnTo>
                    <a:pt x="2262" y="737"/>
                  </a:lnTo>
                  <a:lnTo>
                    <a:pt x="2287" y="823"/>
                  </a:lnTo>
                  <a:lnTo>
                    <a:pt x="2348" y="823"/>
                  </a:lnTo>
                  <a:lnTo>
                    <a:pt x="2348" y="909"/>
                  </a:lnTo>
                  <a:lnTo>
                    <a:pt x="2335" y="983"/>
                  </a:lnTo>
                  <a:lnTo>
                    <a:pt x="2335" y="1081"/>
                  </a:lnTo>
                  <a:lnTo>
                    <a:pt x="2323" y="1154"/>
                  </a:lnTo>
                  <a:lnTo>
                    <a:pt x="2287" y="1204"/>
                  </a:lnTo>
                  <a:lnTo>
                    <a:pt x="2225" y="1241"/>
                  </a:lnTo>
                  <a:lnTo>
                    <a:pt x="2151" y="1241"/>
                  </a:lnTo>
                  <a:lnTo>
                    <a:pt x="2101" y="1241"/>
                  </a:lnTo>
                  <a:lnTo>
                    <a:pt x="2028" y="1241"/>
                  </a:lnTo>
                  <a:lnTo>
                    <a:pt x="1967" y="1241"/>
                  </a:lnTo>
                  <a:lnTo>
                    <a:pt x="1906" y="1278"/>
                  </a:lnTo>
                  <a:lnTo>
                    <a:pt x="1831" y="1278"/>
                  </a:lnTo>
                  <a:lnTo>
                    <a:pt x="1770" y="1278"/>
                  </a:lnTo>
                  <a:lnTo>
                    <a:pt x="1709" y="1278"/>
                  </a:lnTo>
                  <a:lnTo>
                    <a:pt x="1635" y="1302"/>
                  </a:lnTo>
                  <a:lnTo>
                    <a:pt x="1598" y="1327"/>
                  </a:lnTo>
                  <a:lnTo>
                    <a:pt x="1488" y="1401"/>
                  </a:lnTo>
                  <a:lnTo>
                    <a:pt x="1438" y="1438"/>
                  </a:lnTo>
                  <a:lnTo>
                    <a:pt x="1389" y="1474"/>
                  </a:lnTo>
                  <a:lnTo>
                    <a:pt x="1316" y="1487"/>
                  </a:lnTo>
                  <a:lnTo>
                    <a:pt x="1254" y="1487"/>
                  </a:lnTo>
                  <a:lnTo>
                    <a:pt x="1193" y="1499"/>
                  </a:lnTo>
                  <a:lnTo>
                    <a:pt x="1155" y="1573"/>
                  </a:lnTo>
                  <a:lnTo>
                    <a:pt x="1094" y="1646"/>
                  </a:lnTo>
                  <a:lnTo>
                    <a:pt x="1032" y="1646"/>
                  </a:lnTo>
                  <a:lnTo>
                    <a:pt x="959" y="1696"/>
                  </a:lnTo>
                  <a:lnTo>
                    <a:pt x="934" y="1782"/>
                  </a:lnTo>
                  <a:lnTo>
                    <a:pt x="934" y="1868"/>
                  </a:lnTo>
                  <a:lnTo>
                    <a:pt x="898" y="1905"/>
                  </a:lnTo>
                  <a:lnTo>
                    <a:pt x="934" y="1905"/>
                  </a:lnTo>
                </a:path>
              </a:pathLst>
            </a:custGeom>
            <a:noFill/>
            <a:ln w="0">
              <a:solidFill>
                <a:srgbClr val="000000"/>
              </a:solidFill>
              <a:prstDash val="solid"/>
              <a:round/>
              <a:headEnd/>
              <a:tailEnd/>
            </a:ln>
          </p:spPr>
          <p:txBody>
            <a:bodyPr/>
            <a:lstStyle/>
            <a:p>
              <a:endParaRPr lang="en-GB">
                <a:solidFill>
                  <a:prstClr val="black"/>
                </a:solidFill>
              </a:endParaRPr>
            </a:p>
          </p:txBody>
        </p:sp>
        <p:sp>
          <p:nvSpPr>
            <p:cNvPr id="56452" name="Freeform 200"/>
            <p:cNvSpPr>
              <a:spLocks/>
            </p:cNvSpPr>
            <p:nvPr/>
          </p:nvSpPr>
          <p:spPr bwMode="auto">
            <a:xfrm>
              <a:off x="3344" y="3477"/>
              <a:ext cx="95" cy="86"/>
            </a:xfrm>
            <a:custGeom>
              <a:avLst/>
              <a:gdLst>
                <a:gd name="T0" fmla="*/ 0 w 283"/>
                <a:gd name="T1" fmla="*/ 0 h 258"/>
                <a:gd name="T2" fmla="*/ 0 w 283"/>
                <a:gd name="T3" fmla="*/ 0 h 258"/>
                <a:gd name="T4" fmla="*/ 0 w 283"/>
                <a:gd name="T5" fmla="*/ 0 h 258"/>
                <a:gd name="T6" fmla="*/ 0 w 283"/>
                <a:gd name="T7" fmla="*/ 0 h 258"/>
                <a:gd name="T8" fmla="*/ 0 w 283"/>
                <a:gd name="T9" fmla="*/ 0 h 258"/>
                <a:gd name="T10" fmla="*/ 0 w 283"/>
                <a:gd name="T11" fmla="*/ 0 h 258"/>
                <a:gd name="T12" fmla="*/ 0 w 283"/>
                <a:gd name="T13" fmla="*/ 0 h 258"/>
                <a:gd name="T14" fmla="*/ 0 w 283"/>
                <a:gd name="T15" fmla="*/ 0 h 258"/>
                <a:gd name="T16" fmla="*/ 0 w 283"/>
                <a:gd name="T17" fmla="*/ 0 h 258"/>
                <a:gd name="T18" fmla="*/ 0 w 283"/>
                <a:gd name="T19" fmla="*/ 0 h 258"/>
                <a:gd name="T20" fmla="*/ 0 w 283"/>
                <a:gd name="T21" fmla="*/ 0 h 258"/>
                <a:gd name="T22" fmla="*/ 0 w 283"/>
                <a:gd name="T23" fmla="*/ 0 h 258"/>
                <a:gd name="T24" fmla="*/ 0 w 283"/>
                <a:gd name="T25" fmla="*/ 0 h 258"/>
                <a:gd name="T26" fmla="*/ 0 w 283"/>
                <a:gd name="T27" fmla="*/ 0 h 258"/>
                <a:gd name="T28" fmla="*/ 0 w 283"/>
                <a:gd name="T29" fmla="*/ 0 h 258"/>
                <a:gd name="T30" fmla="*/ 0 w 283"/>
                <a:gd name="T31" fmla="*/ 0 h 258"/>
                <a:gd name="T32" fmla="*/ 0 w 283"/>
                <a:gd name="T33" fmla="*/ 0 h 258"/>
                <a:gd name="T34" fmla="*/ 0 w 283"/>
                <a:gd name="T35" fmla="*/ 0 h 258"/>
                <a:gd name="T36" fmla="*/ 0 w 283"/>
                <a:gd name="T37" fmla="*/ 0 h 258"/>
                <a:gd name="T38" fmla="*/ 0 w 283"/>
                <a:gd name="T39" fmla="*/ 0 h 258"/>
                <a:gd name="T40" fmla="*/ 0 w 283"/>
                <a:gd name="T41" fmla="*/ 0 h 258"/>
                <a:gd name="T42" fmla="*/ 0 w 283"/>
                <a:gd name="T43" fmla="*/ 0 h 258"/>
                <a:gd name="T44" fmla="*/ 0 w 283"/>
                <a:gd name="T45" fmla="*/ 0 h 258"/>
                <a:gd name="T46" fmla="*/ 0 w 283"/>
                <a:gd name="T47" fmla="*/ 0 h 258"/>
                <a:gd name="T48" fmla="*/ 0 w 283"/>
                <a:gd name="T49" fmla="*/ 0 h 258"/>
                <a:gd name="T50" fmla="*/ 0 w 283"/>
                <a:gd name="T51" fmla="*/ 0 h 258"/>
                <a:gd name="T52" fmla="*/ 0 w 283"/>
                <a:gd name="T53" fmla="*/ 0 h 258"/>
                <a:gd name="T54" fmla="*/ 0 w 283"/>
                <a:gd name="T55" fmla="*/ 0 h 258"/>
                <a:gd name="T56" fmla="*/ 0 w 283"/>
                <a:gd name="T57" fmla="*/ 0 h 258"/>
                <a:gd name="T58" fmla="*/ 0 w 283"/>
                <a:gd name="T59" fmla="*/ 0 h 258"/>
                <a:gd name="T60" fmla="*/ 0 w 283"/>
                <a:gd name="T61" fmla="*/ 0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8"/>
                <a:gd name="T95" fmla="*/ 283 w 283"/>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8">
                  <a:moveTo>
                    <a:pt x="147" y="0"/>
                  </a:moveTo>
                  <a:lnTo>
                    <a:pt x="185" y="0"/>
                  </a:lnTo>
                  <a:lnTo>
                    <a:pt x="197" y="13"/>
                  </a:lnTo>
                  <a:lnTo>
                    <a:pt x="222" y="36"/>
                  </a:lnTo>
                  <a:lnTo>
                    <a:pt x="222" y="49"/>
                  </a:lnTo>
                  <a:lnTo>
                    <a:pt x="246" y="61"/>
                  </a:lnTo>
                  <a:lnTo>
                    <a:pt x="258" y="74"/>
                  </a:lnTo>
                  <a:lnTo>
                    <a:pt x="283" y="98"/>
                  </a:lnTo>
                  <a:lnTo>
                    <a:pt x="258" y="123"/>
                  </a:lnTo>
                  <a:lnTo>
                    <a:pt x="233" y="136"/>
                  </a:lnTo>
                  <a:lnTo>
                    <a:pt x="233" y="160"/>
                  </a:lnTo>
                  <a:lnTo>
                    <a:pt x="233" y="184"/>
                  </a:lnTo>
                  <a:lnTo>
                    <a:pt x="197" y="209"/>
                  </a:lnTo>
                  <a:lnTo>
                    <a:pt x="160" y="197"/>
                  </a:lnTo>
                  <a:lnTo>
                    <a:pt x="123" y="197"/>
                  </a:lnTo>
                  <a:lnTo>
                    <a:pt x="111" y="209"/>
                  </a:lnTo>
                  <a:lnTo>
                    <a:pt x="99" y="233"/>
                  </a:lnTo>
                  <a:lnTo>
                    <a:pt x="99" y="245"/>
                  </a:lnTo>
                  <a:lnTo>
                    <a:pt x="74" y="258"/>
                  </a:lnTo>
                  <a:lnTo>
                    <a:pt x="61" y="245"/>
                  </a:lnTo>
                  <a:lnTo>
                    <a:pt x="38" y="233"/>
                  </a:lnTo>
                  <a:lnTo>
                    <a:pt x="13" y="222"/>
                  </a:lnTo>
                  <a:lnTo>
                    <a:pt x="0" y="172"/>
                  </a:lnTo>
                  <a:lnTo>
                    <a:pt x="0" y="160"/>
                  </a:lnTo>
                  <a:lnTo>
                    <a:pt x="13" y="123"/>
                  </a:lnTo>
                  <a:lnTo>
                    <a:pt x="13" y="98"/>
                  </a:lnTo>
                  <a:lnTo>
                    <a:pt x="38" y="86"/>
                  </a:lnTo>
                  <a:lnTo>
                    <a:pt x="49" y="61"/>
                  </a:lnTo>
                  <a:lnTo>
                    <a:pt x="74" y="36"/>
                  </a:lnTo>
                  <a:lnTo>
                    <a:pt x="99" y="36"/>
                  </a:lnTo>
                  <a:lnTo>
                    <a:pt x="147" y="0"/>
                  </a:lnTo>
                  <a:close/>
                </a:path>
              </a:pathLst>
            </a:custGeom>
            <a:solidFill>
              <a:srgbClr val="00A100"/>
            </a:solidFill>
            <a:ln w="9525">
              <a:noFill/>
              <a:round/>
              <a:headEnd/>
              <a:tailEnd/>
            </a:ln>
          </p:spPr>
          <p:txBody>
            <a:bodyPr/>
            <a:lstStyle/>
            <a:p>
              <a:endParaRPr lang="en-GB">
                <a:solidFill>
                  <a:prstClr val="black"/>
                </a:solidFill>
              </a:endParaRPr>
            </a:p>
          </p:txBody>
        </p:sp>
        <p:sp>
          <p:nvSpPr>
            <p:cNvPr id="56453" name="Freeform 201"/>
            <p:cNvSpPr>
              <a:spLocks/>
            </p:cNvSpPr>
            <p:nvPr/>
          </p:nvSpPr>
          <p:spPr bwMode="auto">
            <a:xfrm>
              <a:off x="3344" y="3477"/>
              <a:ext cx="95" cy="86"/>
            </a:xfrm>
            <a:custGeom>
              <a:avLst/>
              <a:gdLst>
                <a:gd name="T0" fmla="*/ 0 w 283"/>
                <a:gd name="T1" fmla="*/ 0 h 258"/>
                <a:gd name="T2" fmla="*/ 0 w 283"/>
                <a:gd name="T3" fmla="*/ 0 h 258"/>
                <a:gd name="T4" fmla="*/ 0 w 283"/>
                <a:gd name="T5" fmla="*/ 0 h 258"/>
                <a:gd name="T6" fmla="*/ 0 w 283"/>
                <a:gd name="T7" fmla="*/ 0 h 258"/>
                <a:gd name="T8" fmla="*/ 0 w 283"/>
                <a:gd name="T9" fmla="*/ 0 h 258"/>
                <a:gd name="T10" fmla="*/ 0 w 283"/>
                <a:gd name="T11" fmla="*/ 0 h 258"/>
                <a:gd name="T12" fmla="*/ 0 w 283"/>
                <a:gd name="T13" fmla="*/ 0 h 258"/>
                <a:gd name="T14" fmla="*/ 0 w 283"/>
                <a:gd name="T15" fmla="*/ 0 h 258"/>
                <a:gd name="T16" fmla="*/ 0 w 283"/>
                <a:gd name="T17" fmla="*/ 0 h 258"/>
                <a:gd name="T18" fmla="*/ 0 w 283"/>
                <a:gd name="T19" fmla="*/ 0 h 258"/>
                <a:gd name="T20" fmla="*/ 0 w 283"/>
                <a:gd name="T21" fmla="*/ 0 h 258"/>
                <a:gd name="T22" fmla="*/ 0 w 283"/>
                <a:gd name="T23" fmla="*/ 0 h 258"/>
                <a:gd name="T24" fmla="*/ 0 w 283"/>
                <a:gd name="T25" fmla="*/ 0 h 258"/>
                <a:gd name="T26" fmla="*/ 0 w 283"/>
                <a:gd name="T27" fmla="*/ 0 h 258"/>
                <a:gd name="T28" fmla="*/ 0 w 283"/>
                <a:gd name="T29" fmla="*/ 0 h 258"/>
                <a:gd name="T30" fmla="*/ 0 w 283"/>
                <a:gd name="T31" fmla="*/ 0 h 258"/>
                <a:gd name="T32" fmla="*/ 0 w 283"/>
                <a:gd name="T33" fmla="*/ 0 h 258"/>
                <a:gd name="T34" fmla="*/ 0 w 283"/>
                <a:gd name="T35" fmla="*/ 0 h 258"/>
                <a:gd name="T36" fmla="*/ 0 w 283"/>
                <a:gd name="T37" fmla="*/ 0 h 258"/>
                <a:gd name="T38" fmla="*/ 0 w 283"/>
                <a:gd name="T39" fmla="*/ 0 h 258"/>
                <a:gd name="T40" fmla="*/ 0 w 283"/>
                <a:gd name="T41" fmla="*/ 0 h 258"/>
                <a:gd name="T42" fmla="*/ 0 w 283"/>
                <a:gd name="T43" fmla="*/ 0 h 258"/>
                <a:gd name="T44" fmla="*/ 0 w 283"/>
                <a:gd name="T45" fmla="*/ 0 h 258"/>
                <a:gd name="T46" fmla="*/ 0 w 283"/>
                <a:gd name="T47" fmla="*/ 0 h 258"/>
                <a:gd name="T48" fmla="*/ 0 w 283"/>
                <a:gd name="T49" fmla="*/ 0 h 258"/>
                <a:gd name="T50" fmla="*/ 0 w 283"/>
                <a:gd name="T51" fmla="*/ 0 h 258"/>
                <a:gd name="T52" fmla="*/ 0 w 283"/>
                <a:gd name="T53" fmla="*/ 0 h 258"/>
                <a:gd name="T54" fmla="*/ 0 w 283"/>
                <a:gd name="T55" fmla="*/ 0 h 258"/>
                <a:gd name="T56" fmla="*/ 0 w 283"/>
                <a:gd name="T57" fmla="*/ 0 h 258"/>
                <a:gd name="T58" fmla="*/ 0 w 283"/>
                <a:gd name="T59" fmla="*/ 0 h 258"/>
                <a:gd name="T60" fmla="*/ 0 w 283"/>
                <a:gd name="T61" fmla="*/ 0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258"/>
                <a:gd name="T95" fmla="*/ 283 w 283"/>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258">
                  <a:moveTo>
                    <a:pt x="147" y="0"/>
                  </a:moveTo>
                  <a:lnTo>
                    <a:pt x="185" y="0"/>
                  </a:lnTo>
                  <a:lnTo>
                    <a:pt x="197" y="13"/>
                  </a:lnTo>
                  <a:lnTo>
                    <a:pt x="222" y="36"/>
                  </a:lnTo>
                  <a:lnTo>
                    <a:pt x="222" y="49"/>
                  </a:lnTo>
                  <a:lnTo>
                    <a:pt x="246" y="61"/>
                  </a:lnTo>
                  <a:lnTo>
                    <a:pt x="258" y="74"/>
                  </a:lnTo>
                  <a:lnTo>
                    <a:pt x="283" y="98"/>
                  </a:lnTo>
                  <a:lnTo>
                    <a:pt x="258" y="123"/>
                  </a:lnTo>
                  <a:lnTo>
                    <a:pt x="233" y="136"/>
                  </a:lnTo>
                  <a:lnTo>
                    <a:pt x="233" y="160"/>
                  </a:lnTo>
                  <a:lnTo>
                    <a:pt x="233" y="184"/>
                  </a:lnTo>
                  <a:lnTo>
                    <a:pt x="197" y="209"/>
                  </a:lnTo>
                  <a:lnTo>
                    <a:pt x="160" y="197"/>
                  </a:lnTo>
                  <a:lnTo>
                    <a:pt x="123" y="197"/>
                  </a:lnTo>
                  <a:lnTo>
                    <a:pt x="111" y="209"/>
                  </a:lnTo>
                  <a:lnTo>
                    <a:pt x="99" y="233"/>
                  </a:lnTo>
                  <a:lnTo>
                    <a:pt x="99" y="245"/>
                  </a:lnTo>
                  <a:lnTo>
                    <a:pt x="74" y="258"/>
                  </a:lnTo>
                  <a:lnTo>
                    <a:pt x="61" y="245"/>
                  </a:lnTo>
                  <a:lnTo>
                    <a:pt x="38" y="233"/>
                  </a:lnTo>
                  <a:lnTo>
                    <a:pt x="13" y="222"/>
                  </a:lnTo>
                  <a:lnTo>
                    <a:pt x="0" y="172"/>
                  </a:lnTo>
                  <a:lnTo>
                    <a:pt x="0" y="160"/>
                  </a:lnTo>
                  <a:lnTo>
                    <a:pt x="13" y="123"/>
                  </a:lnTo>
                  <a:lnTo>
                    <a:pt x="13" y="98"/>
                  </a:lnTo>
                  <a:lnTo>
                    <a:pt x="38" y="86"/>
                  </a:lnTo>
                  <a:lnTo>
                    <a:pt x="49" y="61"/>
                  </a:lnTo>
                  <a:lnTo>
                    <a:pt x="74" y="36"/>
                  </a:lnTo>
                  <a:lnTo>
                    <a:pt x="99" y="36"/>
                  </a:lnTo>
                  <a:lnTo>
                    <a:pt x="147" y="0"/>
                  </a:lnTo>
                </a:path>
              </a:pathLst>
            </a:custGeom>
            <a:solidFill>
              <a:srgbClr val="FFFF99"/>
            </a:solidFill>
            <a:ln w="9525" cap="flat" cmpd="sng">
              <a:noFill/>
              <a:prstDash val="solid"/>
              <a:round/>
              <a:headEnd type="none" w="med" len="med"/>
              <a:tailEnd type="none" w="med" len="med"/>
            </a:ln>
          </p:spPr>
          <p:txBody>
            <a:bodyPr/>
            <a:lstStyle/>
            <a:p>
              <a:endParaRPr lang="en-GB">
                <a:solidFill>
                  <a:prstClr val="black"/>
                </a:solidFill>
              </a:endParaRPr>
            </a:p>
          </p:txBody>
        </p:sp>
      </p:grpSp>
      <p:sp>
        <p:nvSpPr>
          <p:cNvPr id="56324" name="Line 202"/>
          <p:cNvSpPr>
            <a:spLocks noChangeShapeType="1"/>
          </p:cNvSpPr>
          <p:nvPr/>
        </p:nvSpPr>
        <p:spPr bwMode="auto">
          <a:xfrm flipH="1">
            <a:off x="5724525" y="3429000"/>
            <a:ext cx="1511300" cy="0"/>
          </a:xfrm>
          <a:prstGeom prst="line">
            <a:avLst/>
          </a:prstGeom>
          <a:noFill/>
          <a:ln w="9525">
            <a:solidFill>
              <a:srgbClr val="000000"/>
            </a:solidFill>
            <a:round/>
            <a:headEnd/>
            <a:tailEnd type="triangle" w="med" len="med"/>
          </a:ln>
        </p:spPr>
        <p:txBody>
          <a:bodyPr/>
          <a:lstStyle/>
          <a:p>
            <a:endParaRPr lang="en-GB">
              <a:solidFill>
                <a:prstClr val="black"/>
              </a:solidFill>
            </a:endParaRPr>
          </a:p>
        </p:txBody>
      </p:sp>
      <p:sp>
        <p:nvSpPr>
          <p:cNvPr id="56325" name="Line 203"/>
          <p:cNvSpPr>
            <a:spLocks noChangeShapeType="1"/>
          </p:cNvSpPr>
          <p:nvPr/>
        </p:nvSpPr>
        <p:spPr bwMode="auto">
          <a:xfrm flipH="1" flipV="1">
            <a:off x="5795963" y="3897313"/>
            <a:ext cx="576262" cy="107950"/>
          </a:xfrm>
          <a:prstGeom prst="line">
            <a:avLst/>
          </a:prstGeom>
          <a:noFill/>
          <a:ln w="9525">
            <a:solidFill>
              <a:srgbClr val="000000"/>
            </a:solidFill>
            <a:round/>
            <a:headEnd/>
            <a:tailEnd type="triangle" w="med" len="med"/>
          </a:ln>
        </p:spPr>
        <p:txBody>
          <a:bodyPr/>
          <a:lstStyle/>
          <a:p>
            <a:endParaRPr lang="en-GB">
              <a:solidFill>
                <a:prstClr val="black"/>
              </a:solidFill>
            </a:endParaRPr>
          </a:p>
        </p:txBody>
      </p:sp>
      <p:sp>
        <p:nvSpPr>
          <p:cNvPr id="56326" name="Line 206"/>
          <p:cNvSpPr>
            <a:spLocks noChangeShapeType="1"/>
          </p:cNvSpPr>
          <p:nvPr/>
        </p:nvSpPr>
        <p:spPr bwMode="auto">
          <a:xfrm flipV="1">
            <a:off x="1979613" y="2708275"/>
            <a:ext cx="1223962" cy="144463"/>
          </a:xfrm>
          <a:prstGeom prst="line">
            <a:avLst/>
          </a:prstGeom>
          <a:noFill/>
          <a:ln w="9525">
            <a:solidFill>
              <a:srgbClr val="000000"/>
            </a:solidFill>
            <a:round/>
            <a:headEnd/>
            <a:tailEnd type="triangle" w="med" len="med"/>
          </a:ln>
        </p:spPr>
        <p:txBody>
          <a:bodyPr/>
          <a:lstStyle/>
          <a:p>
            <a:endParaRPr lang="en-GB">
              <a:solidFill>
                <a:prstClr val="black"/>
              </a:solidFill>
            </a:endParaRPr>
          </a:p>
        </p:txBody>
      </p:sp>
      <p:sp>
        <p:nvSpPr>
          <p:cNvPr id="56327" name="Text Box 209"/>
          <p:cNvSpPr txBox="1">
            <a:spLocks noChangeArrowheads="1"/>
          </p:cNvSpPr>
          <p:nvPr/>
        </p:nvSpPr>
        <p:spPr bwMode="auto">
          <a:xfrm>
            <a:off x="3276600" y="2276475"/>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Niger</a:t>
            </a:r>
            <a:endParaRPr lang="en-US" sz="1400" b="1">
              <a:solidFill>
                <a:srgbClr val="FFFF00"/>
              </a:solidFill>
            </a:endParaRPr>
          </a:p>
        </p:txBody>
      </p:sp>
      <p:sp>
        <p:nvSpPr>
          <p:cNvPr id="56328" name="Text Box 210"/>
          <p:cNvSpPr txBox="1">
            <a:spLocks noChangeArrowheads="1"/>
          </p:cNvSpPr>
          <p:nvPr/>
        </p:nvSpPr>
        <p:spPr bwMode="auto">
          <a:xfrm>
            <a:off x="2484438" y="2133600"/>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Mali</a:t>
            </a:r>
            <a:endParaRPr lang="en-US" sz="1400" b="1">
              <a:solidFill>
                <a:srgbClr val="FFFF00"/>
              </a:solidFill>
            </a:endParaRPr>
          </a:p>
        </p:txBody>
      </p:sp>
      <p:sp>
        <p:nvSpPr>
          <p:cNvPr id="56329" name="Text Box 211"/>
          <p:cNvSpPr txBox="1">
            <a:spLocks noChangeArrowheads="1"/>
          </p:cNvSpPr>
          <p:nvPr/>
        </p:nvSpPr>
        <p:spPr bwMode="auto">
          <a:xfrm>
            <a:off x="395288" y="2708275"/>
            <a:ext cx="1728787"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Burkina Faso</a:t>
            </a:r>
            <a:endParaRPr lang="en-US" sz="1400" b="1">
              <a:solidFill>
                <a:srgbClr val="FFFF00"/>
              </a:solidFill>
            </a:endParaRPr>
          </a:p>
        </p:txBody>
      </p:sp>
      <p:sp>
        <p:nvSpPr>
          <p:cNvPr id="56330" name="Text Box 212"/>
          <p:cNvSpPr txBox="1">
            <a:spLocks noChangeArrowheads="1"/>
          </p:cNvSpPr>
          <p:nvPr/>
        </p:nvSpPr>
        <p:spPr bwMode="auto">
          <a:xfrm>
            <a:off x="6660232" y="3212976"/>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dirty="0">
                <a:solidFill>
                  <a:srgbClr val="FFFF00"/>
                </a:solidFill>
              </a:rPr>
              <a:t>Uganda</a:t>
            </a:r>
            <a:endParaRPr lang="en-US" sz="1400" b="1" dirty="0">
              <a:solidFill>
                <a:srgbClr val="FFFF00"/>
              </a:solidFill>
            </a:endParaRPr>
          </a:p>
        </p:txBody>
      </p:sp>
      <p:sp>
        <p:nvSpPr>
          <p:cNvPr id="56331" name="Text Box 213"/>
          <p:cNvSpPr txBox="1">
            <a:spLocks noChangeArrowheads="1"/>
          </p:cNvSpPr>
          <p:nvPr/>
        </p:nvSpPr>
        <p:spPr bwMode="auto">
          <a:xfrm>
            <a:off x="5940425" y="3860800"/>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Tanzania</a:t>
            </a:r>
            <a:endParaRPr lang="en-US" sz="1400" b="1">
              <a:solidFill>
                <a:srgbClr val="FFFF00"/>
              </a:solidFill>
            </a:endParaRPr>
          </a:p>
        </p:txBody>
      </p:sp>
      <p:sp>
        <p:nvSpPr>
          <p:cNvPr id="56332" name="Text Box 214"/>
          <p:cNvSpPr txBox="1">
            <a:spLocks noChangeArrowheads="1"/>
          </p:cNvSpPr>
          <p:nvPr/>
        </p:nvSpPr>
        <p:spPr bwMode="auto">
          <a:xfrm>
            <a:off x="4500563" y="4437063"/>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Zambia</a:t>
            </a:r>
            <a:endParaRPr lang="en-US" sz="1400" b="1">
              <a:solidFill>
                <a:srgbClr val="FFFF00"/>
              </a:solidFill>
            </a:endParaRPr>
          </a:p>
        </p:txBody>
      </p:sp>
      <p:sp>
        <p:nvSpPr>
          <p:cNvPr id="7181" name="Rectangle 215"/>
          <p:cNvSpPr>
            <a:spLocks noChangeArrowheads="1"/>
          </p:cNvSpPr>
          <p:nvPr/>
        </p:nvSpPr>
        <p:spPr bwMode="auto">
          <a:xfrm>
            <a:off x="1331913" y="304800"/>
            <a:ext cx="6299200" cy="6096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en-GB" sz="2800" b="1" dirty="0">
                <a:solidFill>
                  <a:prstClr val="white"/>
                </a:solidFill>
                <a:latin typeface="Arial" charset="0"/>
              </a:rPr>
              <a:t>NTD coverage 2003 - 2016</a:t>
            </a:r>
            <a:endParaRPr lang="en-US" sz="2800" b="1" dirty="0">
              <a:solidFill>
                <a:prstClr val="white"/>
              </a:solidFill>
              <a:latin typeface="Arial" charset="0"/>
            </a:endParaRPr>
          </a:p>
        </p:txBody>
      </p:sp>
      <p:sp>
        <p:nvSpPr>
          <p:cNvPr id="56334" name="Text Box 216"/>
          <p:cNvSpPr txBox="1">
            <a:spLocks noChangeArrowheads="1"/>
          </p:cNvSpPr>
          <p:nvPr/>
        </p:nvSpPr>
        <p:spPr bwMode="auto">
          <a:xfrm>
            <a:off x="1835150" y="3789363"/>
            <a:ext cx="2422525" cy="228600"/>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Burundi and Rwanda</a:t>
            </a:r>
            <a:endParaRPr lang="en-US" sz="1400" b="1">
              <a:solidFill>
                <a:srgbClr val="FFFF00"/>
              </a:solidFill>
            </a:endParaRPr>
          </a:p>
        </p:txBody>
      </p:sp>
      <p:sp>
        <p:nvSpPr>
          <p:cNvPr id="56335" name="Line 217"/>
          <p:cNvSpPr>
            <a:spLocks noChangeShapeType="1"/>
          </p:cNvSpPr>
          <p:nvPr/>
        </p:nvSpPr>
        <p:spPr bwMode="auto">
          <a:xfrm flipV="1">
            <a:off x="3995738" y="3789363"/>
            <a:ext cx="1501775" cy="71437"/>
          </a:xfrm>
          <a:prstGeom prst="line">
            <a:avLst/>
          </a:prstGeom>
          <a:noFill/>
          <a:ln w="9525">
            <a:solidFill>
              <a:srgbClr val="000000"/>
            </a:solidFill>
            <a:round/>
            <a:headEnd/>
            <a:tailEnd type="triangle" w="med" len="med"/>
          </a:ln>
        </p:spPr>
        <p:txBody>
          <a:bodyPr/>
          <a:lstStyle/>
          <a:p>
            <a:endParaRPr lang="en-GB">
              <a:solidFill>
                <a:prstClr val="black"/>
              </a:solidFill>
            </a:endParaRPr>
          </a:p>
        </p:txBody>
      </p:sp>
      <p:sp>
        <p:nvSpPr>
          <p:cNvPr id="7184" name="Rectangle 218"/>
          <p:cNvSpPr>
            <a:spLocks noChangeArrowheads="1"/>
          </p:cNvSpPr>
          <p:nvPr/>
        </p:nvSpPr>
        <p:spPr bwMode="auto">
          <a:xfrm>
            <a:off x="1042988" y="6021388"/>
            <a:ext cx="6026150" cy="836612"/>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en-US" b="1" dirty="0">
                <a:solidFill>
                  <a:prstClr val="white"/>
                </a:solidFill>
                <a:latin typeface="Arial" charset="0"/>
              </a:rPr>
              <a:t>With financial support from the Gates Foundation</a:t>
            </a:r>
          </a:p>
          <a:p>
            <a:pPr>
              <a:defRPr/>
            </a:pPr>
            <a:r>
              <a:rPr lang="en-US" b="1" dirty="0">
                <a:solidFill>
                  <a:prstClr val="white"/>
                </a:solidFill>
                <a:latin typeface="Arial" charset="0"/>
              </a:rPr>
              <a:t>USAID/NTD, Geneva Global and DFID, UK</a:t>
            </a:r>
          </a:p>
        </p:txBody>
      </p:sp>
      <p:sp>
        <p:nvSpPr>
          <p:cNvPr id="56337" name="TextBox 215"/>
          <p:cNvSpPr txBox="1">
            <a:spLocks noChangeArrowheads="1"/>
          </p:cNvSpPr>
          <p:nvPr/>
        </p:nvSpPr>
        <p:spPr bwMode="auto">
          <a:xfrm>
            <a:off x="6465888" y="1293813"/>
            <a:ext cx="1655762" cy="1016000"/>
          </a:xfrm>
          <a:prstGeom prst="rect">
            <a:avLst/>
          </a:prstGeom>
          <a:solidFill>
            <a:srgbClr val="FFFF00"/>
          </a:solidFill>
          <a:ln w="9525">
            <a:noFill/>
            <a:miter lim="800000"/>
            <a:headEnd/>
            <a:tailEnd/>
          </a:ln>
        </p:spPr>
        <p:txBody>
          <a:bodyPr>
            <a:spAutoFit/>
          </a:bodyPr>
          <a:lstStyle/>
          <a:p>
            <a:r>
              <a:rPr lang="en-GB" sz="2000" dirty="0">
                <a:solidFill>
                  <a:prstClr val="black"/>
                </a:solidFill>
                <a:latin typeface="Comic Sans MS" pitchFamily="66" charset="0"/>
              </a:rPr>
              <a:t>And Yemen</a:t>
            </a:r>
          </a:p>
          <a:p>
            <a:r>
              <a:rPr lang="en-GB" sz="2000" dirty="0">
                <a:solidFill>
                  <a:prstClr val="black"/>
                </a:solidFill>
                <a:latin typeface="Comic Sans MS" pitchFamily="66" charset="0"/>
              </a:rPr>
              <a:t>With World Bank funds</a:t>
            </a:r>
          </a:p>
        </p:txBody>
      </p:sp>
      <p:sp>
        <p:nvSpPr>
          <p:cNvPr id="56338" name="Rectangle 216"/>
          <p:cNvSpPr>
            <a:spLocks noChangeArrowheads="1"/>
          </p:cNvSpPr>
          <p:nvPr/>
        </p:nvSpPr>
        <p:spPr bwMode="auto">
          <a:xfrm>
            <a:off x="7164288" y="4005064"/>
            <a:ext cx="2376487" cy="522288"/>
          </a:xfrm>
          <a:prstGeom prst="rect">
            <a:avLst/>
          </a:prstGeom>
          <a:noFill/>
          <a:ln w="9525">
            <a:noFill/>
            <a:miter lim="800000"/>
            <a:headEnd/>
            <a:tailEnd/>
          </a:ln>
        </p:spPr>
        <p:txBody>
          <a:bodyPr>
            <a:spAutoFit/>
          </a:bodyPr>
          <a:lstStyle/>
          <a:p>
            <a:r>
              <a:rPr lang="en-GB" sz="1400" dirty="0">
                <a:solidFill>
                  <a:prstClr val="black"/>
                </a:solidFill>
              </a:rPr>
              <a:t>Malawi and</a:t>
            </a:r>
          </a:p>
          <a:p>
            <a:r>
              <a:rPr lang="en-GB" sz="1400" dirty="0">
                <a:solidFill>
                  <a:prstClr val="black"/>
                </a:solidFill>
              </a:rPr>
              <a:t>Mozambique</a:t>
            </a:r>
          </a:p>
        </p:txBody>
      </p:sp>
      <p:sp>
        <p:nvSpPr>
          <p:cNvPr id="56339" name="Line 202"/>
          <p:cNvSpPr>
            <a:spLocks noChangeShapeType="1"/>
          </p:cNvSpPr>
          <p:nvPr/>
        </p:nvSpPr>
        <p:spPr bwMode="auto">
          <a:xfrm flipH="1">
            <a:off x="6084888" y="4365625"/>
            <a:ext cx="1150937" cy="215900"/>
          </a:xfrm>
          <a:prstGeom prst="line">
            <a:avLst/>
          </a:prstGeom>
          <a:noFill/>
          <a:ln w="9525">
            <a:solidFill>
              <a:schemeClr val="tx1"/>
            </a:solidFill>
            <a:round/>
            <a:headEnd/>
            <a:tailEnd type="triangle" w="med" len="med"/>
          </a:ln>
        </p:spPr>
        <p:txBody>
          <a:bodyPr/>
          <a:lstStyle/>
          <a:p>
            <a:endParaRPr lang="en-GB">
              <a:solidFill>
                <a:prstClr val="black"/>
              </a:solidFill>
            </a:endParaRPr>
          </a:p>
        </p:txBody>
      </p:sp>
      <p:sp>
        <p:nvSpPr>
          <p:cNvPr id="56340" name="Rectangle 218"/>
          <p:cNvSpPr>
            <a:spLocks noChangeArrowheads="1"/>
          </p:cNvSpPr>
          <p:nvPr/>
        </p:nvSpPr>
        <p:spPr bwMode="auto">
          <a:xfrm>
            <a:off x="611188" y="3213100"/>
            <a:ext cx="2952750" cy="523875"/>
          </a:xfrm>
          <a:prstGeom prst="rect">
            <a:avLst/>
          </a:prstGeom>
          <a:noFill/>
          <a:ln w="9525">
            <a:noFill/>
            <a:miter lim="800000"/>
            <a:headEnd/>
            <a:tailEnd/>
          </a:ln>
        </p:spPr>
        <p:txBody>
          <a:bodyPr>
            <a:spAutoFit/>
          </a:bodyPr>
          <a:lstStyle/>
          <a:p>
            <a:r>
              <a:rPr lang="en-GB" sz="1400">
                <a:solidFill>
                  <a:prstClr val="black"/>
                </a:solidFill>
              </a:rPr>
              <a:t>Cote D’Ivoire</a:t>
            </a:r>
          </a:p>
          <a:p>
            <a:r>
              <a:rPr lang="en-GB" sz="1400">
                <a:solidFill>
                  <a:prstClr val="black"/>
                </a:solidFill>
              </a:rPr>
              <a:t>and Liberia</a:t>
            </a:r>
          </a:p>
        </p:txBody>
      </p:sp>
      <p:sp>
        <p:nvSpPr>
          <p:cNvPr id="56341" name="TextBox 218"/>
          <p:cNvSpPr txBox="1">
            <a:spLocks noChangeArrowheads="1"/>
          </p:cNvSpPr>
          <p:nvPr/>
        </p:nvSpPr>
        <p:spPr bwMode="auto">
          <a:xfrm>
            <a:off x="215900" y="4110038"/>
            <a:ext cx="2439988" cy="1938337"/>
          </a:xfrm>
          <a:prstGeom prst="rect">
            <a:avLst/>
          </a:prstGeom>
          <a:solidFill>
            <a:srgbClr val="99FF66"/>
          </a:solidFill>
          <a:ln w="9525">
            <a:noFill/>
            <a:miter lim="800000"/>
            <a:headEnd/>
            <a:tailEnd/>
          </a:ln>
        </p:spPr>
        <p:txBody>
          <a:bodyPr>
            <a:spAutoFit/>
          </a:bodyPr>
          <a:lstStyle/>
          <a:p>
            <a:r>
              <a:rPr lang="en-GB" sz="2000" dirty="0">
                <a:solidFill>
                  <a:prstClr val="black"/>
                </a:solidFill>
                <a:latin typeface="Comic Sans MS" pitchFamily="66" charset="0"/>
              </a:rPr>
              <a:t>Proposed expansion into DRC, Ethiopia, Mauritania Senegal and Zimbabwe</a:t>
            </a:r>
          </a:p>
        </p:txBody>
      </p:sp>
      <p:sp>
        <p:nvSpPr>
          <p:cNvPr id="56342" name="Text Box 211"/>
          <p:cNvSpPr txBox="1">
            <a:spLocks noChangeArrowheads="1"/>
          </p:cNvSpPr>
          <p:nvPr/>
        </p:nvSpPr>
        <p:spPr bwMode="auto">
          <a:xfrm>
            <a:off x="827088" y="2349500"/>
            <a:ext cx="1728787"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Senegal</a:t>
            </a:r>
            <a:endParaRPr lang="en-US" sz="1400" b="1">
              <a:solidFill>
                <a:srgbClr val="FFFF00"/>
              </a:solidFill>
            </a:endParaRPr>
          </a:p>
        </p:txBody>
      </p:sp>
      <p:sp>
        <p:nvSpPr>
          <p:cNvPr id="56343" name="Text Box 212"/>
          <p:cNvSpPr txBox="1">
            <a:spLocks noChangeArrowheads="1"/>
          </p:cNvSpPr>
          <p:nvPr/>
        </p:nvSpPr>
        <p:spPr bwMode="auto">
          <a:xfrm>
            <a:off x="4859338" y="4724400"/>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prstClr val="white"/>
                </a:solidFill>
              </a:rPr>
              <a:t>Zim</a:t>
            </a:r>
            <a:endParaRPr lang="en-US" sz="1400" b="1">
              <a:solidFill>
                <a:prstClr val="white"/>
              </a:solidFill>
            </a:endParaRPr>
          </a:p>
        </p:txBody>
      </p:sp>
      <p:sp>
        <p:nvSpPr>
          <p:cNvPr id="56344" name="Text Box 212"/>
          <p:cNvSpPr txBox="1">
            <a:spLocks noChangeArrowheads="1"/>
          </p:cNvSpPr>
          <p:nvPr/>
        </p:nvSpPr>
        <p:spPr bwMode="auto">
          <a:xfrm>
            <a:off x="4284663" y="3429000"/>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prstClr val="white"/>
                </a:solidFill>
              </a:rPr>
              <a:t>DRC</a:t>
            </a:r>
            <a:endParaRPr lang="en-US" sz="1400" b="1">
              <a:solidFill>
                <a:prstClr val="white"/>
              </a:solidFill>
            </a:endParaRPr>
          </a:p>
        </p:txBody>
      </p:sp>
      <p:sp>
        <p:nvSpPr>
          <p:cNvPr id="56345" name="Text Box 212"/>
          <p:cNvSpPr txBox="1">
            <a:spLocks noChangeArrowheads="1"/>
          </p:cNvSpPr>
          <p:nvPr/>
        </p:nvSpPr>
        <p:spPr bwMode="auto">
          <a:xfrm>
            <a:off x="5435600" y="2852738"/>
            <a:ext cx="158432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prstClr val="white"/>
                </a:solidFill>
              </a:rPr>
              <a:t>Ethiopia</a:t>
            </a:r>
            <a:endParaRPr lang="en-US" sz="1400" b="1">
              <a:solidFill>
                <a:prstClr val="white"/>
              </a:solidFill>
            </a:endParaRPr>
          </a:p>
        </p:txBody>
      </p:sp>
      <p:sp>
        <p:nvSpPr>
          <p:cNvPr id="56346" name="Text Box 211"/>
          <p:cNvSpPr txBox="1">
            <a:spLocks noChangeArrowheads="1"/>
          </p:cNvSpPr>
          <p:nvPr/>
        </p:nvSpPr>
        <p:spPr bwMode="auto">
          <a:xfrm>
            <a:off x="2747963" y="3154363"/>
            <a:ext cx="1235075"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100" b="1">
                <a:solidFill>
                  <a:srgbClr val="FFFF00"/>
                </a:solidFill>
              </a:rPr>
              <a:t>Ghana</a:t>
            </a:r>
            <a:endParaRPr lang="en-US" sz="1100" b="1">
              <a:solidFill>
                <a:srgbClr val="FFFF00"/>
              </a:solidFill>
            </a:endParaRPr>
          </a:p>
        </p:txBody>
      </p:sp>
      <p:sp>
        <p:nvSpPr>
          <p:cNvPr id="56347" name="Text Box 211"/>
          <p:cNvSpPr txBox="1">
            <a:spLocks noChangeArrowheads="1"/>
          </p:cNvSpPr>
          <p:nvPr/>
        </p:nvSpPr>
        <p:spPr bwMode="auto">
          <a:xfrm>
            <a:off x="2598738" y="3257550"/>
            <a:ext cx="1727200" cy="265113"/>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US" sz="1400" b="1">
                <a:solidFill>
                  <a:srgbClr val="FFFF00"/>
                </a:solidFill>
              </a:rPr>
              <a:t>Cameroon</a:t>
            </a:r>
          </a:p>
        </p:txBody>
      </p:sp>
      <p:sp>
        <p:nvSpPr>
          <p:cNvPr id="56348" name="Text Box 212"/>
          <p:cNvSpPr txBox="1">
            <a:spLocks noChangeArrowheads="1"/>
          </p:cNvSpPr>
          <p:nvPr/>
        </p:nvSpPr>
        <p:spPr bwMode="auto">
          <a:xfrm>
            <a:off x="6444208" y="3573016"/>
            <a:ext cx="1776412" cy="315913"/>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dirty="0">
                <a:solidFill>
                  <a:srgbClr val="FFFF00"/>
                </a:solidFill>
              </a:rPr>
              <a:t>Kenya (CIFF)</a:t>
            </a:r>
            <a:endParaRPr lang="en-US" sz="1400" b="1" dirty="0">
              <a:solidFill>
                <a:srgbClr val="FFFF00"/>
              </a:solidFill>
            </a:endParaRPr>
          </a:p>
        </p:txBody>
      </p:sp>
      <p:sp>
        <p:nvSpPr>
          <p:cNvPr id="56349" name="Line 202"/>
          <p:cNvSpPr>
            <a:spLocks noChangeShapeType="1"/>
          </p:cNvSpPr>
          <p:nvPr/>
        </p:nvSpPr>
        <p:spPr bwMode="auto">
          <a:xfrm flipH="1" flipV="1">
            <a:off x="6180138" y="3679825"/>
            <a:ext cx="552450" cy="36513"/>
          </a:xfrm>
          <a:prstGeom prst="line">
            <a:avLst/>
          </a:prstGeom>
          <a:noFill/>
          <a:ln w="9525">
            <a:solidFill>
              <a:srgbClr val="FFFF99"/>
            </a:solidFill>
            <a:round/>
            <a:headEnd/>
            <a:tailEnd type="triangle" w="med" len="med"/>
          </a:ln>
        </p:spPr>
        <p:txBody>
          <a:bodyPr/>
          <a:lstStyle/>
          <a:p>
            <a:endParaRPr lang="en-GB">
              <a:solidFill>
                <a:prstClr val="black"/>
              </a:solidFill>
            </a:endParaRPr>
          </a:p>
        </p:txBody>
      </p:sp>
      <p:sp>
        <p:nvSpPr>
          <p:cNvPr id="56351" name="TextBox 228"/>
          <p:cNvSpPr txBox="1">
            <a:spLocks noChangeArrowheads="1"/>
          </p:cNvSpPr>
          <p:nvPr/>
        </p:nvSpPr>
        <p:spPr bwMode="auto">
          <a:xfrm>
            <a:off x="215900" y="1204913"/>
            <a:ext cx="1655763" cy="706437"/>
          </a:xfrm>
          <a:prstGeom prst="rect">
            <a:avLst/>
          </a:prstGeom>
          <a:solidFill>
            <a:srgbClr val="FFC000"/>
          </a:solidFill>
          <a:ln w="9525">
            <a:noFill/>
            <a:miter lim="800000"/>
            <a:headEnd/>
            <a:tailEnd/>
          </a:ln>
        </p:spPr>
        <p:txBody>
          <a:bodyPr>
            <a:spAutoFit/>
          </a:bodyPr>
          <a:lstStyle/>
          <a:p>
            <a:r>
              <a:rPr lang="en-GB" sz="2000">
                <a:solidFill>
                  <a:prstClr val="white"/>
                </a:solidFill>
                <a:latin typeface="Comic Sans MS" pitchFamily="66" charset="0"/>
              </a:rPr>
              <a:t>Nigeria CC and DFID ?</a:t>
            </a:r>
          </a:p>
        </p:txBody>
      </p:sp>
      <p:sp>
        <p:nvSpPr>
          <p:cNvPr id="230" name="TextBox 229"/>
          <p:cNvSpPr txBox="1"/>
          <p:nvPr/>
        </p:nvSpPr>
        <p:spPr>
          <a:xfrm>
            <a:off x="7069138" y="4826000"/>
            <a:ext cx="2074862" cy="2032000"/>
          </a:xfrm>
          <a:prstGeom prst="rect">
            <a:avLst/>
          </a:prstGeom>
          <a:solidFill>
            <a:schemeClr val="bg1">
              <a:lumMod val="20000"/>
              <a:lumOff val="80000"/>
            </a:schemeClr>
          </a:solidFill>
        </p:spPr>
        <p:txBody>
          <a:bodyPr>
            <a:spAutoFit/>
          </a:bodyPr>
          <a:lstStyle/>
          <a:p>
            <a:pPr>
              <a:defRPr/>
            </a:pPr>
            <a:r>
              <a:rPr lang="en-GB" dirty="0">
                <a:solidFill>
                  <a:prstClr val="black"/>
                </a:solidFill>
                <a:latin typeface="Arial" charset="0"/>
              </a:rPr>
              <a:t>Implemented by the countries supported by WHO,  USAID grantees, NGO’s, SCI and CNTD Liverpool</a:t>
            </a:r>
          </a:p>
        </p:txBody>
      </p:sp>
      <p:sp>
        <p:nvSpPr>
          <p:cNvPr id="56353" name="Text Box 211"/>
          <p:cNvSpPr txBox="1">
            <a:spLocks noChangeArrowheads="1"/>
          </p:cNvSpPr>
          <p:nvPr/>
        </p:nvSpPr>
        <p:spPr bwMode="auto">
          <a:xfrm>
            <a:off x="3048000" y="2744788"/>
            <a:ext cx="1727200" cy="265112"/>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US" sz="1400" b="1">
                <a:solidFill>
                  <a:srgbClr val="EEECE1"/>
                </a:solidFill>
              </a:rPr>
              <a:t>Nigeria</a:t>
            </a:r>
          </a:p>
        </p:txBody>
      </p:sp>
      <p:sp>
        <p:nvSpPr>
          <p:cNvPr id="56354" name="Text Box 211"/>
          <p:cNvSpPr txBox="1">
            <a:spLocks noChangeArrowheads="1"/>
          </p:cNvSpPr>
          <p:nvPr/>
        </p:nvSpPr>
        <p:spPr bwMode="auto">
          <a:xfrm>
            <a:off x="711200" y="2039938"/>
            <a:ext cx="1728788" cy="288925"/>
          </a:xfrm>
          <a:prstGeom prst="rect">
            <a:avLst/>
          </a:prstGeom>
          <a:noFill/>
          <a:ln w="9525" algn="ctr">
            <a:noFill/>
            <a:miter lim="800000"/>
            <a:headEnd/>
            <a:tailEnd/>
          </a:ln>
        </p:spPr>
        <p:txBody>
          <a:bodyPr lIns="36000" tIns="36000" rIns="36000" bIns="36000"/>
          <a:lstStyle/>
          <a:p>
            <a:pPr marL="742950" indent="-285750">
              <a:spcBef>
                <a:spcPct val="50000"/>
              </a:spcBef>
              <a:buClr>
                <a:srgbClr val="800080"/>
              </a:buClr>
              <a:buSzPct val="65000"/>
              <a:buFont typeface="Wingdings" pitchFamily="2" charset="2"/>
              <a:buNone/>
            </a:pPr>
            <a:r>
              <a:rPr lang="en-GB" sz="1400" b="1">
                <a:solidFill>
                  <a:srgbClr val="FFFF00"/>
                </a:solidFill>
              </a:rPr>
              <a:t>Mauritania</a:t>
            </a:r>
            <a:endParaRPr lang="en-US" sz="1400" b="1">
              <a:solidFill>
                <a:srgbClr val="FFFF00"/>
              </a:solidFill>
            </a:endParaRPr>
          </a:p>
        </p:txBody>
      </p:sp>
    </p:spTree>
    <p:extLst>
      <p:ext uri="{BB962C8B-B14F-4D97-AF65-F5344CB8AC3E}">
        <p14:creationId xmlns:p14="http://schemas.microsoft.com/office/powerpoint/2010/main" val="2027268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229600" cy="4709120"/>
          </a:xfrm>
        </p:spPr>
        <p:txBody>
          <a:bodyPr>
            <a:normAutofit fontScale="92500" lnSpcReduction="20000"/>
          </a:bodyPr>
          <a:lstStyle/>
          <a:p>
            <a:r>
              <a:rPr lang="en-GB" sz="2800" dirty="0" smtClean="0">
                <a:solidFill>
                  <a:schemeClr val="tx2">
                    <a:lumMod val="75000"/>
                  </a:schemeClr>
                </a:solidFill>
              </a:rPr>
              <a:t>Global health refers to trans border health issues</a:t>
            </a:r>
          </a:p>
          <a:p>
            <a:pPr lvl="1"/>
            <a:r>
              <a:rPr lang="en-GB" sz="2400" dirty="0" smtClean="0">
                <a:solidFill>
                  <a:schemeClr val="tx2">
                    <a:lumMod val="75000"/>
                  </a:schemeClr>
                </a:solidFill>
              </a:rPr>
              <a:t>Infectious diseases – travel</a:t>
            </a:r>
          </a:p>
          <a:p>
            <a:pPr lvl="1"/>
            <a:r>
              <a:rPr lang="en-GB" sz="2400" dirty="0" smtClean="0">
                <a:solidFill>
                  <a:schemeClr val="tx2">
                    <a:lumMod val="75000"/>
                  </a:schemeClr>
                </a:solidFill>
              </a:rPr>
              <a:t>NCD lifestyle diseases – global marketing </a:t>
            </a:r>
          </a:p>
          <a:p>
            <a:pPr lvl="1"/>
            <a:r>
              <a:rPr lang="en-GB" sz="2400" dirty="0" smtClean="0">
                <a:solidFill>
                  <a:schemeClr val="tx2">
                    <a:lumMod val="75000"/>
                  </a:schemeClr>
                </a:solidFill>
              </a:rPr>
              <a:t>Climate disruption – uncontrolled industrialisation</a:t>
            </a:r>
          </a:p>
          <a:p>
            <a:pPr lvl="1"/>
            <a:r>
              <a:rPr lang="en-GB" sz="2400" dirty="0" smtClean="0">
                <a:solidFill>
                  <a:schemeClr val="tx2">
                    <a:lumMod val="75000"/>
                  </a:schemeClr>
                </a:solidFill>
              </a:rPr>
              <a:t>Poverty and under-nutrition – spread by political neglect</a:t>
            </a:r>
          </a:p>
          <a:p>
            <a:pPr lvl="1"/>
            <a:r>
              <a:rPr lang="en-GB" sz="2400" dirty="0" smtClean="0">
                <a:solidFill>
                  <a:schemeClr val="tx2">
                    <a:lumMod val="75000"/>
                  </a:schemeClr>
                </a:solidFill>
              </a:rPr>
              <a:t>T</a:t>
            </a:r>
            <a:r>
              <a:rPr lang="en-GB" sz="2400" dirty="0" smtClean="0">
                <a:solidFill>
                  <a:schemeClr val="tx2">
                    <a:lumMod val="75000"/>
                  </a:schemeClr>
                </a:solidFill>
              </a:rPr>
              <a:t>hreats to global public goods </a:t>
            </a:r>
            <a:r>
              <a:rPr lang="en-GB" sz="2400" dirty="0" smtClean="0">
                <a:solidFill>
                  <a:schemeClr val="tx2">
                    <a:lumMod val="75000"/>
                  </a:schemeClr>
                </a:solidFill>
              </a:rPr>
              <a:t>such as antimicrobial resistance</a:t>
            </a:r>
          </a:p>
          <a:p>
            <a:r>
              <a:rPr lang="en-GB" sz="2800" dirty="0" smtClean="0">
                <a:solidFill>
                  <a:schemeClr val="tx2">
                    <a:lumMod val="75000"/>
                  </a:schemeClr>
                </a:solidFill>
              </a:rPr>
              <a:t>These are both health and foreign policy concerns</a:t>
            </a:r>
          </a:p>
          <a:p>
            <a:pPr lvl="1"/>
            <a:r>
              <a:rPr lang="en-GB" sz="2400" dirty="0" smtClean="0">
                <a:solidFill>
                  <a:schemeClr val="tx2">
                    <a:lumMod val="75000"/>
                  </a:schemeClr>
                </a:solidFill>
              </a:rPr>
              <a:t>Health security at home and abroad</a:t>
            </a:r>
          </a:p>
          <a:p>
            <a:pPr lvl="1"/>
            <a:r>
              <a:rPr lang="en-GB" sz="2400" dirty="0" smtClean="0">
                <a:solidFill>
                  <a:schemeClr val="tx2">
                    <a:lumMod val="75000"/>
                  </a:schemeClr>
                </a:solidFill>
              </a:rPr>
              <a:t>A market worth £ 4 trillion</a:t>
            </a:r>
          </a:p>
          <a:p>
            <a:pPr lvl="1"/>
            <a:r>
              <a:rPr lang="en-GB" sz="2400" dirty="0">
                <a:solidFill>
                  <a:schemeClr val="tx2">
                    <a:lumMod val="75000"/>
                  </a:schemeClr>
                </a:solidFill>
              </a:rPr>
              <a:t>S</a:t>
            </a:r>
            <a:r>
              <a:rPr lang="en-GB" sz="2400" dirty="0" smtClean="0">
                <a:solidFill>
                  <a:schemeClr val="tx2">
                    <a:lumMod val="75000"/>
                  </a:schemeClr>
                </a:solidFill>
              </a:rPr>
              <a:t>ource of soft power and women’s development</a:t>
            </a:r>
          </a:p>
          <a:p>
            <a:pPr lvl="1"/>
            <a:r>
              <a:rPr lang="en-GB" sz="2400" dirty="0" smtClean="0">
                <a:solidFill>
                  <a:schemeClr val="tx2">
                    <a:lumMod val="75000"/>
                  </a:schemeClr>
                </a:solidFill>
              </a:rPr>
              <a:t>A response to conflict and failed states</a:t>
            </a:r>
          </a:p>
          <a:p>
            <a:pPr lvl="1"/>
            <a:r>
              <a:rPr lang="en-GB" sz="2400" dirty="0" smtClean="0">
                <a:solidFill>
                  <a:schemeClr val="tx2">
                    <a:lumMod val="75000"/>
                  </a:schemeClr>
                </a:solidFill>
              </a:rPr>
              <a:t>Basis for mutual learning</a:t>
            </a:r>
          </a:p>
          <a:p>
            <a:pPr lvl="1"/>
            <a:r>
              <a:rPr lang="en-GB" sz="2400" dirty="0" smtClean="0">
                <a:solidFill>
                  <a:schemeClr val="tx2">
                    <a:lumMod val="75000"/>
                  </a:schemeClr>
                </a:solidFill>
              </a:rPr>
              <a:t>Test of global governance for sustainable development</a:t>
            </a:r>
            <a:endParaRPr lang="en-GB" sz="2400"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402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chemeClr val="tx2">
                    <a:lumMod val="75000"/>
                  </a:schemeClr>
                </a:solidFill>
              </a:rPr>
              <a:t>These proposals address recent APPG concerns</a:t>
            </a:r>
          </a:p>
          <a:p>
            <a:pPr lvl="1"/>
            <a:r>
              <a:rPr lang="en-GB" sz="2000" dirty="0" smtClean="0">
                <a:solidFill>
                  <a:schemeClr val="tx2">
                    <a:lumMod val="75000"/>
                  </a:schemeClr>
                </a:solidFill>
              </a:rPr>
              <a:t>What could the UK learn from low, middle and high income countries in the way it empowers patients to play an active role in their healthcare?  </a:t>
            </a:r>
          </a:p>
          <a:p>
            <a:pPr lvl="1"/>
            <a:r>
              <a:rPr lang="en-GB" sz="2000" dirty="0" smtClean="0">
                <a:solidFill>
                  <a:schemeClr val="tx2">
                    <a:lumMod val="75000"/>
                  </a:schemeClr>
                </a:solidFill>
              </a:rPr>
              <a:t>What more could the UK be doing globally to promote and enable the empowerment of patients abroad (particularly in low and middle income countries)?</a:t>
            </a:r>
          </a:p>
          <a:p>
            <a:pPr lvl="1"/>
            <a:r>
              <a:rPr lang="en-GB" sz="2000" dirty="0" smtClean="0">
                <a:solidFill>
                  <a:schemeClr val="tx2">
                    <a:lumMod val="75000"/>
                  </a:schemeClr>
                </a:solidFill>
              </a:rPr>
              <a:t>How can the UK’s capability in health extend soft power?</a:t>
            </a:r>
          </a:p>
          <a:p>
            <a:pPr lvl="1"/>
            <a:r>
              <a:rPr lang="en-GB" sz="2000" dirty="0" smtClean="0">
                <a:solidFill>
                  <a:schemeClr val="tx2">
                    <a:lumMod val="75000"/>
                  </a:schemeClr>
                </a:solidFill>
              </a:rPr>
              <a:t>How can partnership in health improve health at home and abroad?</a:t>
            </a:r>
          </a:p>
          <a:p>
            <a:pPr lvl="1"/>
            <a:r>
              <a:rPr lang="en-GB" sz="2000" dirty="0" smtClean="0">
                <a:solidFill>
                  <a:schemeClr val="tx2">
                    <a:lumMod val="75000"/>
                  </a:schemeClr>
                </a:solidFill>
              </a:rPr>
              <a:t>How should UK-Canada cooperation noted in the 2011 Declaration    “</a:t>
            </a:r>
            <a:r>
              <a:rPr lang="en-GB" sz="2000" dirty="0">
                <a:solidFill>
                  <a:schemeClr val="tx2">
                    <a:lumMod val="75000"/>
                  </a:schemeClr>
                </a:solidFill>
              </a:rPr>
              <a:t>A Stronger Partnership for the 21</a:t>
            </a:r>
            <a:r>
              <a:rPr lang="en-GB" sz="2000" baseline="30000" dirty="0">
                <a:solidFill>
                  <a:schemeClr val="tx2">
                    <a:lumMod val="75000"/>
                  </a:schemeClr>
                </a:solidFill>
              </a:rPr>
              <a:t>st</a:t>
            </a:r>
            <a:r>
              <a:rPr lang="en-GB" sz="2000" dirty="0">
                <a:solidFill>
                  <a:schemeClr val="tx2">
                    <a:lumMod val="75000"/>
                  </a:schemeClr>
                </a:solidFill>
              </a:rPr>
              <a:t> Century” </a:t>
            </a:r>
            <a:r>
              <a:rPr lang="en-GB" sz="2000" dirty="0" smtClean="0">
                <a:solidFill>
                  <a:schemeClr val="tx2">
                    <a:lumMod val="75000"/>
                  </a:schemeClr>
                </a:solidFill>
              </a:rPr>
              <a:t> be extended?</a:t>
            </a:r>
          </a:p>
          <a:p>
            <a:pPr lvl="1"/>
            <a:r>
              <a:rPr lang="en-GB" sz="2000" dirty="0" smtClean="0">
                <a:solidFill>
                  <a:schemeClr val="tx2">
                    <a:lumMod val="75000"/>
                  </a:schemeClr>
                </a:solidFill>
              </a:rPr>
              <a:t>How can the performance of international cooperative and governance mechanisms for global public goods be strengthened?</a:t>
            </a:r>
            <a:endParaRPr lang="en-GB" sz="2000"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1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GB" sz="2800" dirty="0" smtClean="0">
                <a:solidFill>
                  <a:schemeClr val="tx2">
                    <a:lumMod val="75000"/>
                  </a:schemeClr>
                </a:solidFill>
              </a:rPr>
              <a:t>Changing health issues</a:t>
            </a:r>
          </a:p>
          <a:p>
            <a:pPr lvl="1"/>
            <a:r>
              <a:rPr lang="en-GB" sz="2400" dirty="0">
                <a:solidFill>
                  <a:schemeClr val="tx2">
                    <a:lumMod val="75000"/>
                  </a:schemeClr>
                </a:solidFill>
              </a:rPr>
              <a:t>Z</a:t>
            </a:r>
            <a:r>
              <a:rPr lang="en-GB" sz="2400" dirty="0" smtClean="0">
                <a:solidFill>
                  <a:schemeClr val="tx2">
                    <a:lumMod val="75000"/>
                  </a:schemeClr>
                </a:solidFill>
              </a:rPr>
              <a:t>oonotic diseases and antimicrobial resistance</a:t>
            </a:r>
          </a:p>
          <a:p>
            <a:pPr lvl="1"/>
            <a:r>
              <a:rPr lang="en-GB" sz="2400" dirty="0" smtClean="0">
                <a:solidFill>
                  <a:schemeClr val="tx2">
                    <a:lumMod val="75000"/>
                  </a:schemeClr>
                </a:solidFill>
              </a:rPr>
              <a:t>Most poverty and poor health in MICs and LIC Fragile states</a:t>
            </a:r>
          </a:p>
          <a:p>
            <a:pPr lvl="1"/>
            <a:r>
              <a:rPr lang="en-GB" sz="2400" dirty="0" smtClean="0">
                <a:solidFill>
                  <a:schemeClr val="tx2">
                    <a:lumMod val="75000"/>
                  </a:schemeClr>
                </a:solidFill>
              </a:rPr>
              <a:t>Rise of NCDs in Lower and Middle Income Countries</a:t>
            </a:r>
          </a:p>
          <a:p>
            <a:pPr lvl="1"/>
            <a:r>
              <a:rPr lang="en-GB" sz="2400" dirty="0" smtClean="0">
                <a:solidFill>
                  <a:schemeClr val="tx2">
                    <a:lumMod val="75000"/>
                  </a:schemeClr>
                </a:solidFill>
              </a:rPr>
              <a:t>Need for whole society response to health causes and outcomes</a:t>
            </a:r>
          </a:p>
          <a:p>
            <a:r>
              <a:rPr lang="en-GB" sz="2800" dirty="0" smtClean="0">
                <a:solidFill>
                  <a:schemeClr val="tx2">
                    <a:lumMod val="75000"/>
                  </a:schemeClr>
                </a:solidFill>
              </a:rPr>
              <a:t>Changing landscape of diplomacy for health</a:t>
            </a:r>
          </a:p>
          <a:p>
            <a:pPr lvl="1"/>
            <a:r>
              <a:rPr lang="en-GB" sz="2400" dirty="0" smtClean="0">
                <a:solidFill>
                  <a:schemeClr val="tx2">
                    <a:lumMod val="75000"/>
                  </a:schemeClr>
                </a:solidFill>
              </a:rPr>
              <a:t>Health aid doubles from £10 billion to £20 billion, but </a:t>
            </a:r>
          </a:p>
          <a:p>
            <a:pPr lvl="1"/>
            <a:r>
              <a:rPr lang="en-GB" sz="2400" dirty="0" smtClean="0">
                <a:solidFill>
                  <a:schemeClr val="tx2">
                    <a:lumMod val="75000"/>
                  </a:schemeClr>
                </a:solidFill>
              </a:rPr>
              <a:t>Shift from MDGs to post 2015 agenda could challenge this</a:t>
            </a:r>
          </a:p>
          <a:p>
            <a:pPr lvl="1"/>
            <a:r>
              <a:rPr lang="en-GB" sz="2400" dirty="0" smtClean="0">
                <a:solidFill>
                  <a:schemeClr val="tx2">
                    <a:lumMod val="75000"/>
                  </a:schemeClr>
                </a:solidFill>
              </a:rPr>
              <a:t>Rise of PPPs, NGOs and CSOs  (source of ~ £6b)</a:t>
            </a:r>
          </a:p>
          <a:p>
            <a:pPr lvl="1"/>
            <a:r>
              <a:rPr lang="en-GB" sz="2400" dirty="0" smtClean="0">
                <a:solidFill>
                  <a:schemeClr val="tx2">
                    <a:lumMod val="75000"/>
                  </a:schemeClr>
                </a:solidFill>
              </a:rPr>
              <a:t>Emerging powers as both health aid recipients and donors</a:t>
            </a:r>
          </a:p>
          <a:p>
            <a:pPr lvl="1"/>
            <a:r>
              <a:rPr lang="en-GB" sz="2400" dirty="0" smtClean="0">
                <a:solidFill>
                  <a:schemeClr val="tx2">
                    <a:lumMod val="75000"/>
                  </a:schemeClr>
                </a:solidFill>
              </a:rPr>
              <a:t>Need to focus on failed states </a:t>
            </a:r>
          </a:p>
          <a:p>
            <a:pPr lvl="1"/>
            <a:r>
              <a:rPr lang="en-GB" sz="2400" dirty="0" smtClean="0">
                <a:solidFill>
                  <a:schemeClr val="tx2">
                    <a:lumMod val="75000"/>
                  </a:schemeClr>
                </a:solidFill>
              </a:rPr>
              <a:t>International laws and obligations (FCTC, IHR)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22" y="197769"/>
            <a:ext cx="8229600" cy="1143000"/>
          </a:xfrm>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70"/>
            <a:ext cx="8568951" cy="540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4712616" cy="19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665" y="1309938"/>
            <a:ext cx="36639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13" y="3645024"/>
            <a:ext cx="4230728"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40770"/>
            <a:ext cx="8496944" cy="53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23528" y="1600200"/>
            <a:ext cx="8363272" cy="4853136"/>
          </a:xfrm>
        </p:spPr>
        <p:txBody>
          <a:bodyPr>
            <a:normAutofit/>
          </a:bodyPr>
          <a:lstStyle/>
          <a:p>
            <a:r>
              <a:rPr lang="en-GB" sz="2800" dirty="0" smtClean="0">
                <a:solidFill>
                  <a:schemeClr val="tx2">
                    <a:lumMod val="75000"/>
                  </a:schemeClr>
                </a:solidFill>
              </a:rPr>
              <a:t>For both Canada and UK our health systems represent cherished values. Our recommendations: build </a:t>
            </a:r>
            <a:r>
              <a:rPr lang="en-GB" sz="2800" dirty="0">
                <a:solidFill>
                  <a:schemeClr val="tx2">
                    <a:lumMod val="75000"/>
                  </a:schemeClr>
                </a:solidFill>
              </a:rPr>
              <a:t>on </a:t>
            </a:r>
            <a:r>
              <a:rPr lang="en-GB" sz="2800" dirty="0" smtClean="0">
                <a:solidFill>
                  <a:schemeClr val="tx2">
                    <a:lumMod val="75000"/>
                  </a:schemeClr>
                </a:solidFill>
              </a:rPr>
              <a:t>these values, our history of collaboration in </a:t>
            </a:r>
            <a:r>
              <a:rPr lang="en-GB" sz="2800" dirty="0">
                <a:solidFill>
                  <a:schemeClr val="tx2">
                    <a:lumMod val="75000"/>
                  </a:schemeClr>
                </a:solidFill>
              </a:rPr>
              <a:t>global health and our common interests and </a:t>
            </a:r>
            <a:r>
              <a:rPr lang="en-GB" sz="2800" dirty="0" smtClean="0">
                <a:solidFill>
                  <a:schemeClr val="tx2">
                    <a:lumMod val="75000"/>
                  </a:schemeClr>
                </a:solidFill>
              </a:rPr>
              <a:t>concerns:</a:t>
            </a:r>
          </a:p>
          <a:p>
            <a:pPr lvl="1"/>
            <a:r>
              <a:rPr lang="en-GB" sz="2400" dirty="0" smtClean="0">
                <a:solidFill>
                  <a:schemeClr val="tx2">
                    <a:lumMod val="75000"/>
                  </a:schemeClr>
                </a:solidFill>
              </a:rPr>
              <a:t>Renewal/extension of Maternal Child Health Programme</a:t>
            </a:r>
          </a:p>
          <a:p>
            <a:pPr lvl="1"/>
            <a:r>
              <a:rPr lang="en-GB" sz="2400" dirty="0" smtClean="0">
                <a:solidFill>
                  <a:schemeClr val="tx2">
                    <a:lumMod val="75000"/>
                  </a:schemeClr>
                </a:solidFill>
              </a:rPr>
              <a:t>Partnerships for non-communicable chronic diseases </a:t>
            </a:r>
          </a:p>
          <a:p>
            <a:pPr lvl="1"/>
            <a:r>
              <a:rPr lang="en-GB" sz="2400" dirty="0" smtClean="0">
                <a:solidFill>
                  <a:schemeClr val="tx2">
                    <a:lumMod val="75000"/>
                  </a:schemeClr>
                </a:solidFill>
              </a:rPr>
              <a:t>Research cooperation on whole society health solutions</a:t>
            </a:r>
          </a:p>
          <a:p>
            <a:pPr lvl="1"/>
            <a:r>
              <a:rPr lang="en-GB" sz="2400" dirty="0" smtClean="0">
                <a:solidFill>
                  <a:schemeClr val="tx2">
                    <a:lumMod val="75000"/>
                  </a:schemeClr>
                </a:solidFill>
              </a:rPr>
              <a:t>Measures to strengthen global governance for health:</a:t>
            </a:r>
          </a:p>
          <a:p>
            <a:pPr lvl="1"/>
            <a:r>
              <a:rPr lang="en-GB" sz="2400" dirty="0" smtClean="0">
                <a:solidFill>
                  <a:schemeClr val="tx2">
                    <a:lumMod val="75000"/>
                  </a:schemeClr>
                </a:solidFill>
              </a:rPr>
              <a:t>Renewal of global health protection collaboration </a:t>
            </a:r>
          </a:p>
          <a:p>
            <a:pPr lvl="1"/>
            <a:r>
              <a:rPr lang="en-GB" sz="2400" dirty="0" smtClean="0">
                <a:solidFill>
                  <a:schemeClr val="tx2">
                    <a:lumMod val="75000"/>
                  </a:schemeClr>
                </a:solidFill>
              </a:rPr>
              <a:t>Renewal of the Neglected Tropical Diseases programme, </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35292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340769"/>
            <a:ext cx="8280919" cy="551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7415471" y="601772"/>
            <a:ext cx="1711305" cy="3752178"/>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mj-lt"/>
              <a:cs typeface="Arial" pitchFamily="34" charset="0"/>
            </a:endParaRPr>
          </a:p>
        </p:txBody>
      </p:sp>
      <p:sp>
        <p:nvSpPr>
          <p:cNvPr id="7" name="Rectangle 6"/>
          <p:cNvSpPr/>
          <p:nvPr/>
        </p:nvSpPr>
        <p:spPr bwMode="auto">
          <a:xfrm>
            <a:off x="4946186" y="667615"/>
            <a:ext cx="2346348" cy="3754387"/>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mj-lt"/>
              <a:cs typeface="Arial" pitchFamily="34" charset="0"/>
            </a:endParaRP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2457" y="529441"/>
            <a:ext cx="2073543" cy="389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4953020" y="2521114"/>
            <a:ext cx="2609585" cy="105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r>
              <a:rPr lang="en-US" sz="3428" dirty="0">
                <a:solidFill>
                  <a:srgbClr val="FFFFFF"/>
                </a:solidFill>
                <a:ea typeface="BatangChe" pitchFamily="49" charset="-127"/>
                <a:cs typeface="FrankRuehl" pitchFamily="34" charset="-79"/>
              </a:rPr>
              <a:t>No </a:t>
            </a:r>
          </a:p>
          <a:p>
            <a:r>
              <a:rPr lang="en-US" sz="3428" dirty="0">
                <a:solidFill>
                  <a:srgbClr val="FFFFFF"/>
                </a:solidFill>
                <a:ea typeface="BatangChe" pitchFamily="49" charset="-127"/>
                <a:cs typeface="FrankRuehl" pitchFamily="34" charset="-79"/>
              </a:rPr>
              <a:t>baby </a:t>
            </a:r>
          </a:p>
          <a:p>
            <a:r>
              <a:rPr lang="en-US" sz="3428" dirty="0">
                <a:solidFill>
                  <a:srgbClr val="FFFFFF"/>
                </a:solidFill>
                <a:ea typeface="BatangChe" pitchFamily="49" charset="-127"/>
                <a:cs typeface="FrankRuehl" pitchFamily="34" charset="-79"/>
              </a:rPr>
              <a:t>stillborn</a:t>
            </a:r>
          </a:p>
        </p:txBody>
      </p:sp>
      <p:sp>
        <p:nvSpPr>
          <p:cNvPr id="6" name="Rectangle 3"/>
          <p:cNvSpPr txBox="1">
            <a:spLocks noChangeArrowheads="1"/>
          </p:cNvSpPr>
          <p:nvPr/>
        </p:nvSpPr>
        <p:spPr bwMode="auto">
          <a:xfrm>
            <a:off x="504247" y="-71462"/>
            <a:ext cx="8229600" cy="8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pPr eaLnBrk="1" hangingPunct="1"/>
            <a:r>
              <a:rPr lang="en-US" sz="3809" dirty="0">
                <a:solidFill>
                  <a:srgbClr val="3C8DAA"/>
                </a:solidFill>
              </a:rPr>
              <a:t>Our delivery goal</a:t>
            </a:r>
          </a:p>
        </p:txBody>
      </p:sp>
      <p:sp>
        <p:nvSpPr>
          <p:cNvPr id="2" name="Rectangle 1"/>
          <p:cNvSpPr/>
          <p:nvPr/>
        </p:nvSpPr>
        <p:spPr bwMode="auto">
          <a:xfrm>
            <a:off x="2496396" y="660485"/>
            <a:ext cx="2327468" cy="3768647"/>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mj-lt"/>
              <a:cs typeface="Arial" pitchFamily="34" charset="0"/>
            </a:endParaRPr>
          </a:p>
        </p:txBody>
      </p:sp>
      <p:sp>
        <p:nvSpPr>
          <p:cNvPr id="4" name="Title 1"/>
          <p:cNvSpPr>
            <a:spLocks noGrp="1"/>
          </p:cNvSpPr>
          <p:nvPr>
            <p:ph type="title"/>
          </p:nvPr>
        </p:nvSpPr>
        <p:spPr>
          <a:xfrm>
            <a:off x="2362200" y="2493851"/>
            <a:ext cx="2609584" cy="1051504"/>
          </a:xfrm>
        </p:spPr>
        <p:txBody>
          <a:bodyPr>
            <a:normAutofit fontScale="90000"/>
          </a:bodyPr>
          <a:lstStyle/>
          <a:p>
            <a:r>
              <a:rPr lang="en-US" sz="3428" dirty="0">
                <a:solidFill>
                  <a:schemeClr val="bg1"/>
                </a:solidFill>
                <a:ea typeface="Batang" pitchFamily="18" charset="-127"/>
                <a:cs typeface="FrankRuehl" pitchFamily="34" charset="-79"/>
              </a:rPr>
              <a:t>No </a:t>
            </a:r>
            <a:br>
              <a:rPr lang="en-US" sz="3428" dirty="0">
                <a:solidFill>
                  <a:schemeClr val="bg1"/>
                </a:solidFill>
                <a:ea typeface="Batang" pitchFamily="18" charset="-127"/>
                <a:cs typeface="FrankRuehl" pitchFamily="34" charset="-79"/>
              </a:rPr>
            </a:br>
            <a:r>
              <a:rPr lang="en-US" sz="3428" dirty="0">
                <a:solidFill>
                  <a:schemeClr val="bg1"/>
                </a:solidFill>
                <a:ea typeface="Batang" pitchFamily="18" charset="-127"/>
                <a:cs typeface="FrankRuehl" pitchFamily="34" charset="-79"/>
              </a:rPr>
              <a:t>newborn is born to die</a:t>
            </a:r>
          </a:p>
        </p:txBody>
      </p:sp>
      <p:sp>
        <p:nvSpPr>
          <p:cNvPr id="8" name="Rounded Rectangle 7"/>
          <p:cNvSpPr/>
          <p:nvPr/>
        </p:nvSpPr>
        <p:spPr bwMode="auto">
          <a:xfrm>
            <a:off x="7379185" y="4500573"/>
            <a:ext cx="1706515"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smtClean="0">
                <a:solidFill>
                  <a:schemeClr val="accent5">
                    <a:lumMod val="25000"/>
                  </a:schemeClr>
                </a:solidFill>
                <a:latin typeface="+mj-lt"/>
                <a:cs typeface="Arial" pitchFamily="34" charset="0"/>
              </a:rPr>
              <a:t>3.7 </a:t>
            </a:r>
            <a:r>
              <a:rPr lang="en-US" sz="2000" b="1" dirty="0">
                <a:solidFill>
                  <a:schemeClr val="accent5">
                    <a:lumMod val="25000"/>
                  </a:schemeClr>
                </a:solidFill>
                <a:latin typeface="+mj-lt"/>
                <a:cs typeface="Arial" pitchFamily="34" charset="0"/>
              </a:rPr>
              <a:t>million die</a:t>
            </a:r>
          </a:p>
        </p:txBody>
      </p:sp>
      <p:sp>
        <p:nvSpPr>
          <p:cNvPr id="9" name="Rounded Rectangle 8"/>
          <p:cNvSpPr/>
          <p:nvPr/>
        </p:nvSpPr>
        <p:spPr bwMode="auto">
          <a:xfrm>
            <a:off x="152400" y="4500573"/>
            <a:ext cx="2133601"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latin typeface="+mj-lt"/>
                <a:cs typeface="Arial" pitchFamily="34" charset="0"/>
              </a:rPr>
              <a:t>~ </a:t>
            </a:r>
            <a:r>
              <a:rPr lang="en-US" sz="2000" b="1" dirty="0" smtClean="0">
                <a:solidFill>
                  <a:schemeClr val="accent5">
                    <a:lumMod val="25000"/>
                  </a:schemeClr>
                </a:solidFill>
                <a:latin typeface="+mj-lt"/>
                <a:cs typeface="Arial" pitchFamily="34" charset="0"/>
              </a:rPr>
              <a:t>250,000 </a:t>
            </a:r>
            <a:r>
              <a:rPr lang="en-US" sz="2000" b="1" dirty="0">
                <a:solidFill>
                  <a:schemeClr val="accent5">
                    <a:lumMod val="25000"/>
                  </a:schemeClr>
                </a:solidFill>
                <a:latin typeface="+mj-lt"/>
                <a:cs typeface="Arial" pitchFamily="34" charset="0"/>
              </a:rPr>
              <a:t>die</a:t>
            </a:r>
          </a:p>
        </p:txBody>
      </p:sp>
      <p:sp>
        <p:nvSpPr>
          <p:cNvPr id="10" name="Rounded Rectangle 9"/>
          <p:cNvSpPr/>
          <p:nvPr/>
        </p:nvSpPr>
        <p:spPr bwMode="auto">
          <a:xfrm>
            <a:off x="5017440" y="4500570"/>
            <a:ext cx="2147655"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latin typeface="+mj-lt"/>
                <a:cs typeface="Arial" pitchFamily="34" charset="0"/>
              </a:rPr>
              <a:t>2.6 million die</a:t>
            </a:r>
          </a:p>
        </p:txBody>
      </p:sp>
      <p:pic>
        <p:nvPicPr>
          <p:cNvPr id="60418" name="Picture 2" descr="C:\Users\Joy Lawn\Desktop\Pictures\Newborn photos\UNICEF strategic guidance note bab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8758" y="670240"/>
            <a:ext cx="2227428" cy="1451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3" descr="030311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6599" y="700519"/>
            <a:ext cx="2372566" cy="1513064"/>
          </a:xfrm>
          <a:prstGeom prst="rect">
            <a:avLst/>
          </a:prstGeom>
          <a:ln>
            <a:noFill/>
          </a:ln>
          <a:effectLst>
            <a:softEdge rad="112500"/>
          </a:effectLst>
        </p:spPr>
      </p:pic>
      <p:sp>
        <p:nvSpPr>
          <p:cNvPr id="18" name="Title 1"/>
          <p:cNvSpPr txBox="1">
            <a:spLocks/>
          </p:cNvSpPr>
          <p:nvPr/>
        </p:nvSpPr>
        <p:spPr bwMode="auto">
          <a:xfrm>
            <a:off x="7004659" y="2885122"/>
            <a:ext cx="2609585" cy="14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r>
              <a:rPr lang="en-US" sz="2666" dirty="0">
                <a:solidFill>
                  <a:srgbClr val="FFFFFF"/>
                </a:solidFill>
                <a:ea typeface="BatangChe" pitchFamily="49" charset="-127"/>
                <a:cs typeface="FrankRuehl" pitchFamily="34" charset="-79"/>
              </a:rPr>
              <a:t>No </a:t>
            </a:r>
          </a:p>
          <a:p>
            <a:r>
              <a:rPr lang="en-US" sz="2666" dirty="0">
                <a:solidFill>
                  <a:srgbClr val="FFFFFF"/>
                </a:solidFill>
                <a:ea typeface="BatangChe" pitchFamily="49" charset="-127"/>
                <a:cs typeface="FrankRuehl" pitchFamily="34" charset="-79"/>
              </a:rPr>
              <a:t>child </a:t>
            </a:r>
          </a:p>
          <a:p>
            <a:r>
              <a:rPr lang="en-US" sz="2666" dirty="0" smtClean="0">
                <a:solidFill>
                  <a:srgbClr val="FFFFFF"/>
                </a:solidFill>
                <a:ea typeface="BatangChe" pitchFamily="49" charset="-127"/>
                <a:cs typeface="FrankRuehl" pitchFamily="34" charset="-79"/>
              </a:rPr>
              <a:t> dying or</a:t>
            </a:r>
          </a:p>
          <a:p>
            <a:r>
              <a:rPr lang="en-US" sz="2666" dirty="0" smtClean="0">
                <a:solidFill>
                  <a:srgbClr val="FFFFFF"/>
                </a:solidFill>
                <a:ea typeface="BatangChe" pitchFamily="49" charset="-127"/>
                <a:cs typeface="FrankRuehl" pitchFamily="34" charset="-79"/>
              </a:rPr>
              <a:t> stunted</a:t>
            </a:r>
            <a:endParaRPr lang="en-US" sz="2666" dirty="0">
              <a:solidFill>
                <a:srgbClr val="FFFFFF"/>
              </a:solidFill>
              <a:ea typeface="BatangChe" pitchFamily="49" charset="-127"/>
              <a:cs typeface="FrankRuehl" pitchFamily="34" charset="-79"/>
            </a:endParaRPr>
          </a:p>
        </p:txBody>
      </p:sp>
      <p:sp>
        <p:nvSpPr>
          <p:cNvPr id="19" name="Rounded Rectangle 18"/>
          <p:cNvSpPr/>
          <p:nvPr/>
        </p:nvSpPr>
        <p:spPr bwMode="auto">
          <a:xfrm>
            <a:off x="2548729" y="4500573"/>
            <a:ext cx="2286000"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smtClean="0">
                <a:solidFill>
                  <a:schemeClr val="accent5">
                    <a:lumMod val="25000"/>
                  </a:schemeClr>
                </a:solidFill>
                <a:latin typeface="+mj-lt"/>
                <a:cs typeface="Arial" pitchFamily="34" charset="0"/>
              </a:rPr>
              <a:t>2.9 </a:t>
            </a:r>
            <a:r>
              <a:rPr lang="en-US" sz="2000" b="1" dirty="0">
                <a:solidFill>
                  <a:schemeClr val="accent5">
                    <a:lumMod val="25000"/>
                  </a:schemeClr>
                </a:solidFill>
                <a:latin typeface="+mj-lt"/>
                <a:cs typeface="Arial" pitchFamily="34" charset="0"/>
              </a:rPr>
              <a:t>million die</a:t>
            </a:r>
          </a:p>
        </p:txBody>
      </p:sp>
      <p:pic>
        <p:nvPicPr>
          <p:cNvPr id="21" name="Picture 20"/>
          <p:cNvPicPr/>
          <p:nvPr/>
        </p:nvPicPr>
        <p:blipFill rotWithShape="1">
          <a:blip r:embed="rId5" cstate="email">
            <a:extLst>
              <a:ext uri="{28A0092B-C50C-407E-A947-70E740481C1C}">
                <a14:useLocalDpi xmlns:a14="http://schemas.microsoft.com/office/drawing/2010/main"/>
              </a:ext>
            </a:extLst>
          </a:blip>
          <a:srcRect/>
          <a:stretch/>
        </p:blipFill>
        <p:spPr bwMode="auto">
          <a:xfrm>
            <a:off x="15239" y="-24"/>
            <a:ext cx="2151480" cy="512642"/>
          </a:xfrm>
          <a:prstGeom prst="rect">
            <a:avLst/>
          </a:prstGeom>
          <a:ln>
            <a:noFill/>
          </a:ln>
          <a:extLst>
            <a:ext uri="{53640926-AAD7-44D8-BBD7-CCE9431645EC}">
              <a14:shadowObscured xmlns:a14="http://schemas.microsoft.com/office/drawing/2010/main"/>
            </a:ext>
          </a:extLst>
        </p:spPr>
      </p:pic>
      <p:sp>
        <p:nvSpPr>
          <p:cNvPr id="22" name="Rounded Rectangle 21"/>
          <p:cNvSpPr/>
          <p:nvPr/>
        </p:nvSpPr>
        <p:spPr bwMode="auto">
          <a:xfrm>
            <a:off x="152399" y="5929330"/>
            <a:ext cx="8933279" cy="403891"/>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800" b="1" dirty="0" smtClean="0">
                <a:solidFill>
                  <a:schemeClr val="accent5">
                    <a:lumMod val="25000"/>
                  </a:schemeClr>
                </a:solidFill>
                <a:latin typeface="+mj-lt"/>
                <a:cs typeface="Arial" pitchFamily="34" charset="0"/>
              </a:rPr>
              <a:t>3.5 </a:t>
            </a:r>
            <a:r>
              <a:rPr lang="en-US" sz="2800" b="1" dirty="0">
                <a:solidFill>
                  <a:schemeClr val="accent5">
                    <a:lumMod val="25000"/>
                  </a:schemeClr>
                </a:solidFill>
                <a:latin typeface="+mj-lt"/>
                <a:cs typeface="Arial" pitchFamily="34" charset="0"/>
              </a:rPr>
              <a:t>million </a:t>
            </a:r>
            <a:r>
              <a:rPr lang="en-US" sz="2800" b="1" dirty="0" smtClean="0">
                <a:solidFill>
                  <a:schemeClr val="accent5">
                    <a:lumMod val="25000"/>
                  </a:schemeClr>
                </a:solidFill>
                <a:latin typeface="+mj-lt"/>
                <a:cs typeface="Arial" pitchFamily="34" charset="0"/>
              </a:rPr>
              <a:t>within a few days of </a:t>
            </a:r>
            <a:r>
              <a:rPr lang="en-US" sz="2800" b="1" dirty="0">
                <a:solidFill>
                  <a:schemeClr val="accent5">
                    <a:lumMod val="25000"/>
                  </a:schemeClr>
                </a:solidFill>
                <a:latin typeface="+mj-lt"/>
                <a:cs typeface="Arial" pitchFamily="34" charset="0"/>
              </a:rPr>
              <a:t>birth</a:t>
            </a:r>
          </a:p>
        </p:txBody>
      </p:sp>
      <p:sp>
        <p:nvSpPr>
          <p:cNvPr id="12" name="Rounded Rectangle 11"/>
          <p:cNvSpPr/>
          <p:nvPr/>
        </p:nvSpPr>
        <p:spPr bwMode="auto">
          <a:xfrm>
            <a:off x="152399" y="5429264"/>
            <a:ext cx="8933279" cy="403891"/>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800" b="1" dirty="0" smtClean="0">
                <a:solidFill>
                  <a:schemeClr val="accent5">
                    <a:lumMod val="25000"/>
                  </a:schemeClr>
                </a:solidFill>
                <a:latin typeface="+mj-lt"/>
                <a:cs typeface="Arial" pitchFamily="34" charset="0"/>
              </a:rPr>
              <a:t>~9 </a:t>
            </a:r>
            <a:r>
              <a:rPr lang="en-US" sz="2800" b="1" dirty="0">
                <a:solidFill>
                  <a:schemeClr val="accent5">
                    <a:lumMod val="25000"/>
                  </a:schemeClr>
                </a:solidFill>
                <a:latin typeface="+mj-lt"/>
                <a:cs typeface="Arial" pitchFamily="34" charset="0"/>
              </a:rPr>
              <a:t>million deaths</a:t>
            </a:r>
          </a:p>
        </p:txBody>
      </p:sp>
      <p:sp>
        <p:nvSpPr>
          <p:cNvPr id="24" name="Oval 23"/>
          <p:cNvSpPr/>
          <p:nvPr/>
        </p:nvSpPr>
        <p:spPr bwMode="auto">
          <a:xfrm>
            <a:off x="686978" y="4863128"/>
            <a:ext cx="1018992" cy="57150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latin typeface="+mj-lt"/>
              </a:rPr>
              <a:t>4.2% </a:t>
            </a:r>
            <a:r>
              <a:rPr lang="en-US" sz="1400" b="1" dirty="0" smtClean="0">
                <a:solidFill>
                  <a:srgbClr val="FFFFFF"/>
                </a:solidFill>
                <a:latin typeface="+mj-lt"/>
              </a:rPr>
              <a:t>per yr</a:t>
            </a:r>
            <a:endParaRPr lang="en-US" b="1" dirty="0">
              <a:solidFill>
                <a:srgbClr val="FFFFFF"/>
              </a:solidFill>
              <a:latin typeface="+mj-lt"/>
            </a:endParaRPr>
          </a:p>
        </p:txBody>
      </p:sp>
      <p:sp>
        <p:nvSpPr>
          <p:cNvPr id="26" name="Oval 25"/>
          <p:cNvSpPr/>
          <p:nvPr/>
        </p:nvSpPr>
        <p:spPr bwMode="auto">
          <a:xfrm>
            <a:off x="7725978" y="4863128"/>
            <a:ext cx="1018992" cy="57150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latin typeface="+mj-lt"/>
              </a:rPr>
              <a:t>2.5% </a:t>
            </a:r>
            <a:r>
              <a:rPr lang="en-US" sz="1400" b="1" dirty="0" smtClean="0">
                <a:solidFill>
                  <a:srgbClr val="FFFFFF"/>
                </a:solidFill>
                <a:latin typeface="+mj-lt"/>
              </a:rPr>
              <a:t>per yr</a:t>
            </a:r>
            <a:endParaRPr lang="en-US" b="1" dirty="0">
              <a:solidFill>
                <a:srgbClr val="FFFFFF"/>
              </a:solidFill>
              <a:latin typeface="+mj-lt"/>
            </a:endParaRPr>
          </a:p>
        </p:txBody>
      </p:sp>
      <p:sp>
        <p:nvSpPr>
          <p:cNvPr id="27" name="Oval 26"/>
          <p:cNvSpPr/>
          <p:nvPr/>
        </p:nvSpPr>
        <p:spPr bwMode="auto">
          <a:xfrm>
            <a:off x="3159498" y="4863128"/>
            <a:ext cx="1018992" cy="57150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latin typeface="+mj-lt"/>
              </a:rPr>
              <a:t>1.8% </a:t>
            </a:r>
            <a:r>
              <a:rPr lang="en-US" sz="1400" b="1" dirty="0" smtClean="0">
                <a:solidFill>
                  <a:srgbClr val="FFFFFF"/>
                </a:solidFill>
                <a:latin typeface="+mj-lt"/>
              </a:rPr>
              <a:t>per yr</a:t>
            </a:r>
            <a:endParaRPr lang="en-US" b="1" dirty="0">
              <a:solidFill>
                <a:srgbClr val="FFFFFF"/>
              </a:solidFill>
              <a:latin typeface="+mj-lt"/>
            </a:endParaRPr>
          </a:p>
        </p:txBody>
      </p:sp>
      <p:sp>
        <p:nvSpPr>
          <p:cNvPr id="28" name="Oval 27"/>
          <p:cNvSpPr/>
          <p:nvPr/>
        </p:nvSpPr>
        <p:spPr bwMode="auto">
          <a:xfrm>
            <a:off x="5588799" y="4863128"/>
            <a:ext cx="1018992" cy="57150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latin typeface="+mj-lt"/>
              </a:rPr>
              <a:t>~1% </a:t>
            </a:r>
            <a:r>
              <a:rPr lang="en-US" sz="1400" b="1" dirty="0" smtClean="0">
                <a:solidFill>
                  <a:srgbClr val="FFFFFF"/>
                </a:solidFill>
                <a:latin typeface="+mj-lt"/>
              </a:rPr>
              <a:t>per yr</a:t>
            </a:r>
            <a:endParaRPr lang="en-US" b="1" dirty="0">
              <a:solidFill>
                <a:srgbClr val="FFFFFF"/>
              </a:solidFill>
              <a:latin typeface="+mj-lt"/>
            </a:endParaRPr>
          </a:p>
        </p:txBody>
      </p:sp>
      <p:sp>
        <p:nvSpPr>
          <p:cNvPr id="222210" name="AutoShape 2" descr="data:image/jpeg;base64,/9j/4AAQSkZJRgABAQAAAQABAAD/2wCEAAkGBhISERUUEhQWFRQUFRYXFRcYGBUXGBkVFRUVFRoXGRQYHyYgGBklGhcXHy8gIycpLCwuFh4xNTAqNSYrLCkBCQoKDAwMDQwMDSkYFBgpKSkpKSkpKSkpKSkpKSkpKSkpKSkpKSkpKSkpKSkpKSkpKSkpKSkpKSkpKSkpKSkpKf/AABEIAKAA+AMBIgACEQEDEQH/xAAaAAEAAwEBAQAAAAAAAAAAAAAABAUGAQMC/8QASBAAAgEDAgIGAwsJCAEFAAAAAQIDAAQREiEFMQYTIkFRcTJhgRQjJEJSYnSRsbLwBxU0NXKSobPBM1Njc4Ki4fElFlRVwtL/xAAVAQEBAAAAAAAAAAAAAAAAAAAAAv/EABQRAQAAAAAAAAAAAAAAAAAAAAD/2gAMAwEAAhEDEQA/AM3SlKpJSlKBSlKBXcVyu5oFK1U3DbSxVBdRtcXDoHaIOUSNW5Akblqr+JTWEkRaGOSCYEYQt1kbAnBwx3Bx9lBS4pijVpeh3RuK46x7htMeVijOSMzyejjxx4eugzWKV6XNs0btG4w6MVYeDKSD+PXVtdcLjaxiuIgQySGK4GSRk7o+DyB5e2gpa5XTV10Z4XHIZZJwTBBEzuASpYnZEBHLJzQUldq56P8ADY5o7tnBzFbmRME7Nrxv4+2udEeHR3F5FFKMo5bIBIOyseY9YFBTUq46ScA9zOCjdZBJkwyDcEDmhPyl8KqKDldq64TwuOS0vJWB1wiLq9yANZOcjvqohhZmVVBZmOFUcyT3UHnXcVp5eD2dntds88+BqhiIVI/U8nMnyrzXivDTs1i6D5STtqHsbY0GcrlWXGra2QqbWVpEcHKuuHjIx2W8edVtApSlApSlApSlApSlApSlApSlArucbjmOX8D/AErldzQbPjfCzxFhdWjK7siCWAsFkV0GMrn0hWRubWSNikiMjjmrAqfq7x5V5pIVOVJUjkQSD9YrX2PEGvrK6juO29tGJYZT6Y5gqW7x3e2gyCITsNyTgDvJOwFaTpU5t0gs0O8AEspHfcSdr/aPtry6G26iR7qUe9Wida3rkI97QevNfVzx+xkdnksCXclmPXybsedB9dLVEyQ3yjaddE3zbiMYOfMD/bXz0MmVpJLV/Qu4zH5Srkxt5529tWfCby2uopbGK36gygvGTIXBmQZXAblkDFY2N2RgRlXVgfWHU/0Ix7DQJoGRmVxhkJVh4MpIP8RWh4n8GsIYOUlyfdEvcRGNolP2+yrC/wCDC8vLWZBiK8XrJSOStEB1wz3bAfXWd6RcV903Mko9EnEY8I07KfWN/bQWPRIe9X/0Q/fr5/J7+sbfzf8AltX30S/sb/6Ifv18fk9/WNv5v/Lag7wfjKAyW112raV2374ZCxxInh6/+6rONcGe2lMb75GpHHoyJ3Op8ufhUS59Nv2m+8a0HBOIJcRCyuWwMn3NMecTn4jHvQ0DgP6v4j5Qfaa+uhAEZubojJtoCUz3SPlQfqH8a9rCwkgs+JxSjS6CEEf6mwR4gjcV4dCZFdp7Zjj3XCUQnl1i7qPbmgzbuWJZjlmOWJ3JJ3Oa+SfZXpLCyMyOCrqSrA8ww2ORUvhfFTAWIjhk1ADEqBwMeAPfQQQfxmuVqek7rJZ2cwiijeQza+rQIDpOBsKy1ApSlApSlApSlApSlApSlB2lcNWnHODi3EBDFuugWU5AGkt8Ueqgq67XKtOE8HE0Vy5YqbeISAADtEnGCfCgsGueGz9qRZbWTbV1QV42wMZCn0TXzf8AHLeO3a2s1fTKQZpZMa5AOSgD0VqFacIElrNMrHrIGXXHgY6pttY79jzqrNBcXPF0FlHbR5y0hluCRgMw2RV+aKp6mcG4Y1xPHCuxkbGfBebN7AKn8K4FHcX3udJG6os6rJgaiEBOceYoKm1umjkWRDhkYMp9anNTukd7FNcNLCGUSAOykYxIR28eIJ3zU1rPhgJHum62JH9ivcSP6VA4pDaKF9zSzSMT2hJGEGnB5EcznG3roLHhXStobG4tt9Uh97OPRDjTJv3bbjzNZ0/VV9Y9HIhALi8mMMTkiJVXVJJjmQDyHrpc8LsWR2t7qQOilurmQLr08wrDv9VBH4FxVIY7pW1Zmg6tMD42rO/gMVzopxRLa7imkyUTVnSMndCvLzxVTSg+5nyzHxZj9ZJr4x40pQaodMg9hLbzKWmKoiSgZLIrAhXPPI3376y6sQQQSCCCCNiCNwQe4180oNK3SC2uQPd0TdaAB7ohwHYDYa0OzV8e5eFDcz3Tj5IRFP73dWepmguePcdjmjhhhiMcMGrRqbWx189RqlpSgUpSgUpSgUpSgUpSgUpSgH+h+ytL0z5WX0KL7TWaP9D9laXpnysvoUX2mgzVaTor+jcR+jL941m60nRX9G4j9GX7xoI3RHiCxXKh/wCymBhlHdpk2yfJqr+K8Oa3mkhbnExXzX4p9oIqIa0/SKM3NvbXSDU7YtpgP75NkJ/aG1B8cA+D2lxdn02+DwftOO2w8hT8nY/8hCP2x/sNc6YSCMw2aHs2qdv1zSYLk+QOK7+Tz9Yw+Un3DQZ+VTqbY+k3cflH1V8Y7vHPdj6qv5enF/k/CD6TD0E7ifVVfxTj9xchRPIXCklchRgkYPKg0XGuHveWtrPbDrBDAIpY19NGU7nRzwax7KQcHYjmCMEf6TvmvWzvZIm1xO0bfKU4Pt8a13CuIfnMPBcopnEbPDOoCtlBnS47xyoMVSlKBSlKBSlKBSlKBSlKBSlKBSlKBSlKBSlKBSlKBWv4pBbXMdsfdsEZito42Vw5Ooc+QrI0zQXw6OW//wAjbfuyU4DexxwXyO4BkhCR/OYM3L2YPtqhqbb8Jd4ZJ1AKQlQ3j2uekd4XIJ8MighCtP0J6QR25lWYAxlRKgO/v8W6Y9Z5eYqitbVHBLTxx4OMOHJPrGlTtUjiPBlhLq1xEXTmgEmScA4BK45Ed9BAuLhpHZ3OWdizH1scmrnoVfxw3sUkrhEXVljyGVIFV/COFPczJChUM+cFuWwJPLyq0HRAk4W8s2blp6wruO7cYoOP0etySfzja7kn0ZO8k/1qFxLhUUSgx3UM5LAaYwwIGCdXa7tv414cT4XLbyGOZSrc+4gg94I2Ir74fwh5kmdSoEEfWNnOSucYG3PzoLK34bZTxppuPc8wUCRZQTGzDYsjj0c+FTLa4tuHpI0c63F1IhRSmeriVubFjzNUHBuEtczLChUM+cFs42BJ/gKsh0TGcC9syfDrGG/hnGBQZ8cqVY8Y4FPakCVRhhlHUhkYeph9lTE6MKQD7ttBkA4LtkZHI7c6CjpWkboSRGJDeWgjZiqvrbSWHMZxzqJd9HFRGYXlq5UE6Edixx3AY3NBS0qf+Z39yi5yugy9VjfVqwTnHLG3jUCgUqTw2xaeaOJSA0jBQTyyfHFfF1bGN3Q4yjMpxyypwceqg8aUpQKUpQKUpQKUpQKUpQKUpQKUpQdA8NydgO8k7AD24HtrWDqYJIY2uIwkCsk8ZWUlmm2nBKjB2wo/YFZizumjdZFxqRgy5GRqGcHHf/xXkxySTuSck+JJyTQe/FLIwySRk50nskfGU9pG8ipB+upvSj9Mm/aX+WlQbq7aQIGIOhAgOMHQpJUHxxnHlS9u2lkaR8amOTjYZAA5eQoLv8nw/wDIweb/AMtqoLnGt849N/D5bVffk/8A1jB5v/LavYdL1SQkWNpkO2+l/lEZ3OKD76RMfzdYCXPW5lK6vS6nfTnO+PRry6K/o/EPov8A9jXvxQR8Rimuow6XEKhpYyxdGj5Zjz6OMcq8Oiv6NxH6L/U0Hz+Tz9Ywf6/uNWemYam5ek3hz1GtD+Tz9Yw+b/cavqPpiFkybK0YBjkBNJO57ztmg9oyfzM3W8jcr7mBzyAGorn4vpVlMVqOmrNMYrlXL20oIjBwOpYelCVGwPr9VZg0GivP1TbfSpvsNZ2tFefqm2+lTfYazlBp2/Uo+nHw+QazAYeP8RWy4bxAQ8IDGKOX4YV0yAld057Y3qu/9VJ/7Gz/AHG//VBF6IH4fa/5y1G4x+kT/wCdL981pOjfSRHu7dRZ2qapVGpVYMM53G/Oszxn9Jn/AM6X75oOXXC5Y445HXCTAmM5HaA9WdqiVLuuKSyRxxu2UhBEYwOyDz376iUClKUClKUClKUClKUClKUClKUClKUClKUGh6ANjiEBO2777fIbvNdk6C3pZsRpgsxB62PkWJH8DWdppFBrAicPtp0aRJLq5TqwkZDLHGeZdxsTUfosQLbiG43tcD19o/8AFZsKO4Cu0Gh/J64HEISSAMvudviNVBL6TftN94185/H/ADXKDQ9FL9DrtJz7xc4Gf7ub4kg8N8A+yqjiFi8MrxPjUjYJHI45Eeojf21FNd/H4NBobth+abcZ3F1MSO/GD3Vna7+PwK5QaZmH5mAyM+7ScZGcaDviszXfx+BXKC36JMBfWxOwEy5qJxn9Jn/zpPvmomaUFpxTgghgt5hJqNwrErgDRjfH/dVVdrlApSlApSlApSlApSlApSlB0Dw7+Xn4UI/H9KtujlozO8qgEwLlASoBmbsx7scbHU5HglOkdoyuspUDr11kAggSjaVcrt6Xax3BxQVIH/H/AFzNes1q6Y1o655alK/bU/hshit5pk2kEkUQfAJjVwxLL4MxGnPdvXnm4kt5W60tGozIjS6jgHGrQ2+MnmKCE1u4GoqwX5RUhceOqvgLk4G59W/8K2bPi4LdeW02yE2o1nrALcZUA9gjB1HG9VHRm2lVHuIgrSJpjh1FQC7YLt2iMgIMeb0FIq55Anwxv9lc/H11pLWz6jiKaNlIaWPcHCtG5055HS2V/wBJqB1KyhJ4wBho+vjHxGJHvi/4TH91jg0FcluxJCqzEcwFY488Dbv+qvh4ypwwIPgQQfqNaLiNw6relWZSb9R2WKnnPtkd1Q7a7eaCdZWLiKNZI2Y5ZG6xF06zuVYMRjxxQU5NerWrhdRRwvyirAfWRU3gMY1u5AYxQySop3BdB2SR36dWrHza8vzvcEkmeUkjBy5wwIwQV5ezFBEI8/q5742PfXCp593l4c9/qq5mt0a2tdUyR9mYAMshz782/ZBrl/APc1ssTiUtLcAFQwyxMIC4YA5yce2gqCv9ceBxzwa4V/jy28Oe/nWr4lwp+peABStsoeJgyEuyj3/YHJ1bsB/h1S3Z+CW37Vx/MWgrtO2e7OM428s+2vSK3ZvRVmx4KT9eBtU6b9Ch+kXH3Yql2R+BH3/qPhfPMm/vI27G/roKR4iOYIwcHIIwT3HPI+dc0+f1ch4n1Vf2F4I4LksROhlt1kzn3xGWTOlm3DbZB8RXlbWPVmYqdcT2k5if5SgoMEdzj0SPHfvoKeKBnOFVmOOSqW+vA2rnUtnTpbV8nSdX7vOrfid08KxRRMyIYY5CUJUyPKCzOzDcgHsgd2Kl8LjnF1AZpdWYpurk19ZhVRwe2u+xx66DPy27L6SOoJwNSkZ+sV51Luz2U+E9f6synGw37YqJmg5SlKBSlKBSlKBSlKCQ92TEsWBpV2c/OdsAFv2V2Hma4l0REYsDSXVweRVgukkeYwD5CvCpnB4FkuIUYZV5UVh4gnBG1B82V60RbAVlcaXRxlHXnhhz27iNxXvLxRdDpFAkfWqFdtTuxUENpGrkMipcvDmkkSIWog6yXSHPXcgTnOs4ICjO1R3v7YHSlsHj5ankkErD5QI7KE9wwaCPccSdpVlB0ugj0kZ2MShQceQ3FOJcQ67T2ERU1aUUZUM7anbfvJx5AAVZW3CEWWTCmdPcpnhU5BYMV0hgm+R2gQPCo3F7NUjifqzDI5fVESx7K40yAN2kDZIweeNqDxs+LPGIwFU9UZChPcsqkMm3xc9rzrw4devC6yRnddtxkMO9GHepGxFS+HJGIZ5HjWQo0KqGLAASMwJ7J3OAK+liimjkKR9VLEhkwrMyPGpGsdrdHAORuQaDi8bz1vWQpIJpRKQWddLgvyK7kds15XPFCydWiJFHkMyrqJZl5F3bdsZ2HIVYXlqEWMJaCQNBG5kPXHtOpLHsHTtVfeWy9VDJGNmBRxnPvyHfy1KyMB50Ee1uXjdXjOllOx589iCDsRjYjvzUtuJxYyLWFWPfqlKjIxlYzsOew5VPj4dGrTqIute3hjyuXOqbrEWQ4XfbUVx82osdsHaXXB1Oi2kdVHWAFlK4bDnPeaCvmuyyRoQMRhwD3nW5c59e9SbXjDxiMKq5iaVkJzs0oA1ea4yK+OG2aP1jyZ6uJNbhcamJZUVFJ2BZjz8AalW09vK6xtAsIchVeN5GZCxAXUHOJFyQDyxQVtlMYpEkQDUjAg4G57wT4EZB86mpxVOrVHt0dUZynbkXSJDqKgLzA5CpVvw/RAzG3E0q3LREe+bBY1bACfOJ3PjUh+D26mYPqjwtsFJOrqJJwxKv8pQQAe8A8qCuj4snV9W1ujIJHkUGSQadYAI1D0ht30j4ugRkNujIZOsVTJINLaAmARuRjx8am2XAAhcXIPWGOZoowf7tSetZh8XIwo+Nz5V5pbAQQMtqJjIjM7nruYkZcdjYbCgr5L/KSIqBEkeN8AlipjDYAY8/SNds+LSRxyRrgpKrKQd9JOAXXwbG3rHOp0HCY5bdNPZuJJJtAJ7LiMj3r5r4J0+OCKiWtuvUSyMuWjlgUAkjZtepTjBycDPeKDkHFQECSxJMi50aiyMmTkhZF30530nkeVesfHSskTLEipCrqkYLYxJnXqc7knPOvZp4RbrL7li1NM0fpzY0rGHHxueSap2bJO2Nzt4Z7s+FBIurmNgAkKxY7w7vkAYxhthUWlKBSlKBSlKBSlKBSlKBUvhNwsdxC7eikqM3kDk1ErtBLt+JNHOsoJbRIXUMWwQSdtycZUke0VIeytSdS3HVp8ho5DKvzRgaXxyByKrM1yguTxhS0pXKL7m6iEA9oBSuMsvJj2iT4mo014JYQJCTNGcIxyS8ZO6Mx3yhJKk92RUDNM0FjYSR9RNG8gjLmEqWV2B6ssSOwCRzFfYmihjkEbmWWVDHkIyoiMRq3YAu7AY5ADxqrzXMUF5fXKyCMrdFAsEaFPhA7SKQdlGkg148C4okWsSLqXaSMf48Werz80hiD6qqaUFpwi7CrOrymNpYwA/b9LrVkYkpuM4P116WsyK7h7jWJLeSPWRMwDMRgHUNWNjyqopQWtvJFFqRpBLHMhV9CuGTSyujgOACQw5d4J9Vdto7aJxIZhMEIZY0SRSzKcqHLgBFzuRknb21U5rlBaNxUmArrYStcvK2ksuQ0Sj0gR8bO1eFvcqsEyH0naIr35CM5bJ/1fxqHmmaCfwq8CSFnJ3hlQHme1GUUeod1SUnVoYFFyYWjRldff8AGTIzA+97HY+NU1doJ11cqYIowxLRyTMTuPSZSrBj37ZqZd8WSS2cNkXDyRFyB2ZBHq98+a+/a8efjVLmuUE17lfcyx/GEzuRj4rRhQc+fdUKu5rlApSlApSlApS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latin typeface="+mj-lt"/>
            </a:endParaRPr>
          </a:p>
        </p:txBody>
      </p:sp>
      <p:pic>
        <p:nvPicPr>
          <p:cNvPr id="30" name="Picture 29"/>
          <p:cNvPicPr/>
          <p:nvPr/>
        </p:nvPicPr>
        <p:blipFill>
          <a:blip r:embed="rId6" cstate="print"/>
          <a:srcRect/>
          <a:stretch>
            <a:fillRect/>
          </a:stretch>
        </p:blipFill>
        <p:spPr bwMode="auto">
          <a:xfrm>
            <a:off x="7725978" y="5857892"/>
            <a:ext cx="942940" cy="561698"/>
          </a:xfrm>
          <a:prstGeom prst="rect">
            <a:avLst/>
          </a:prstGeom>
          <a:noFill/>
          <a:ln w="9525">
            <a:noFill/>
            <a:miter lim="800000"/>
            <a:headEnd/>
            <a:tailEnd/>
          </a:ln>
        </p:spPr>
      </p:pic>
      <p:pic>
        <p:nvPicPr>
          <p:cNvPr id="29" name="Picture 2"/>
          <p:cNvPicPr>
            <a:picLocks noChangeAspect="1" noChangeArrowheads="1"/>
          </p:cNvPicPr>
          <p:nvPr/>
        </p:nvPicPr>
        <p:blipFill>
          <a:blip r:embed="rId7" cstate="print"/>
          <a:srcRect/>
          <a:stretch>
            <a:fillRect/>
          </a:stretch>
        </p:blipFill>
        <p:spPr bwMode="auto">
          <a:xfrm>
            <a:off x="7572396" y="785794"/>
            <a:ext cx="1500166" cy="2000221"/>
          </a:xfrm>
          <a:prstGeom prst="rect">
            <a:avLst/>
          </a:prstGeom>
          <a:noFill/>
          <a:ln w="9525">
            <a:noFill/>
            <a:miter lim="800000"/>
            <a:headEnd/>
            <a:tailEnd/>
          </a:ln>
          <a:effectLst/>
        </p:spPr>
      </p:pic>
      <p:sp>
        <p:nvSpPr>
          <p:cNvPr id="31" name="Rounded Rectangle 30"/>
          <p:cNvSpPr/>
          <p:nvPr/>
        </p:nvSpPr>
        <p:spPr bwMode="auto">
          <a:xfrm>
            <a:off x="214282" y="6429396"/>
            <a:ext cx="8933279" cy="403891"/>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800" b="1" dirty="0" smtClean="0">
                <a:solidFill>
                  <a:schemeClr val="accent5">
                    <a:lumMod val="25000"/>
                  </a:schemeClr>
                </a:solidFill>
                <a:latin typeface="+mj-lt"/>
                <a:cs typeface="Arial" pitchFamily="34" charset="0"/>
              </a:rPr>
              <a:t>Missing adolescents</a:t>
            </a:r>
            <a:endParaRPr lang="en-US" sz="2800" b="1" dirty="0">
              <a:solidFill>
                <a:schemeClr val="accent5">
                  <a:lumMod val="25000"/>
                </a:schemeClr>
              </a:solidFill>
              <a:latin typeface="+mj-lt"/>
              <a:cs typeface="Arial" pitchFamily="34" charset="0"/>
            </a:endParaRPr>
          </a:p>
        </p:txBody>
      </p:sp>
    </p:spTree>
    <p:extLst>
      <p:ext uri="{BB962C8B-B14F-4D97-AF65-F5344CB8AC3E}">
        <p14:creationId xmlns:p14="http://schemas.microsoft.com/office/powerpoint/2010/main" val="288495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1494</Words>
  <Application>Microsoft Office PowerPoint</Application>
  <PresentationFormat>On-screen Show (4:3)</PresentationFormat>
  <Paragraphs>159</Paragraphs>
  <Slides>20</Slides>
  <Notes>2</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newborn is born to die</vt:lpstr>
      <vt:lpstr>PowerPoint Presentation</vt:lpstr>
      <vt:lpstr>PowerPoint Presentation</vt:lpstr>
      <vt:lpstr>PowerPoint Presentation</vt:lpstr>
      <vt:lpstr>Women take the lead in village health</vt:lpstr>
      <vt:lpstr>PowerPoint Presentation</vt:lpstr>
      <vt:lpstr>Global Health Diplomacy</vt:lpstr>
      <vt:lpstr>PowerPoint Presentation</vt:lpstr>
      <vt:lpstr>Why Global Health Protection?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dc:creator>
  <cp:lastModifiedBy>Graham</cp:lastModifiedBy>
  <cp:revision>31</cp:revision>
  <dcterms:created xsi:type="dcterms:W3CDTF">2014-03-11T12:00:33Z</dcterms:created>
  <dcterms:modified xsi:type="dcterms:W3CDTF">2014-03-12T11:47:01Z</dcterms:modified>
</cp:coreProperties>
</file>